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691"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9144000" cy="5143500" type="screen16x9"/>
  <p:notesSz cx="6858000" cy="9144000"/>
  <p:embeddedFontLst>
    <p:embeddedFont>
      <p:font typeface="Bitter" pitchFamily="2" charset="77"/>
      <p:regular r:id="rId31"/>
      <p:bold r:id="rId32"/>
      <p:italic r:id="rId33"/>
      <p:boldItalic r:id="rId34"/>
    </p:embeddedFont>
    <p:embeddedFont>
      <p:font typeface="Fira Sans Extra Condensed Medium" panose="020B0603050000020004" pitchFamily="34" charset="0"/>
      <p:regular r:id="rId35"/>
      <p:bold r:id="rId36"/>
      <p:italic r:id="rId37"/>
      <p:boldItalic r:id="rId38"/>
    </p:embeddedFont>
    <p:embeddedFont>
      <p:font typeface="Hind" panose="02000000000000000000" pitchFamily="2" charset="77"/>
      <p:regular r:id="rId39"/>
      <p:bold r:id="rId40"/>
    </p:embeddedFont>
    <p:embeddedFont>
      <p:font typeface="Josefin Sans" pitchFamily="2" charset="77"/>
      <p:regular r:id="rId41"/>
      <p:bold r:id="rId42"/>
      <p:italic r:id="rId43"/>
      <p:boldItalic r:id="rId44"/>
    </p:embeddedFont>
    <p:embeddedFont>
      <p:font typeface="Open Sans" panose="020B0606030504020204" pitchFamily="34" charset="0"/>
      <p:regular r:id="rId45"/>
      <p:bold r:id="rId46"/>
      <p:italic r:id="rId47"/>
      <p:boldItalic r:id="rId48"/>
    </p:embeddedFont>
    <p:embeddedFont>
      <p:font typeface="Open Sans SemiBold" panose="020F0502020204030204" pitchFamily="34" charset="0"/>
      <p:regular r:id="rId49"/>
      <p:bold r:id="rId50"/>
      <p:italic r:id="rId51"/>
      <p:boldItalic r:id="rId52"/>
    </p:embeddedFont>
    <p:embeddedFont>
      <p:font typeface="Overpass Black" pitchFamily="2" charset="77"/>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8DD69B-F48F-4AF0-998D-91011C7B644B}">
  <a:tblStyle styleId="{308DD69B-F48F-4AF0-998D-91011C7B64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2"/>
    <p:restoredTop sz="74793"/>
  </p:normalViewPr>
  <p:slideViewPr>
    <p:cSldViewPr snapToGrid="0">
      <p:cViewPr varScale="1">
        <p:scale>
          <a:sx n="124" d="100"/>
          <a:sy n="124" d="100"/>
        </p:scale>
        <p:origin x="1432" y="176"/>
      </p:cViewPr>
      <p:guideLst>
        <p:guide orient="horz" pos="1620"/>
        <p:guide pos="288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f5808765bd_10_19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4" name="Google Shape;2034;gf5808765bd_10_19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000"/>
              <a:t>Hello everyone, today I am gonna present our work “LIAR” Fake News Detection.</a:t>
            </a:r>
            <a:endParaRPr sz="20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f5808765bd_10_20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8" name="Google Shape;2148;gf5808765bd_10_20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Now we are going to the third part, Statistical Calculation based on category.</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f5808765bd_7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4" name="Google Shape;2154;gf5808765bd_7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US" dirty="0"/>
              <a:t>The first is the distribution over the subject category. We sample the top 10 subjects that have the most news statements. As we can see here, </a:t>
            </a:r>
            <a:r>
              <a:rPr lang="en-US" sz="1100" b="1" dirty="0">
                <a:solidFill>
                  <a:srgbClr val="000000"/>
                </a:solidFill>
                <a:latin typeface="Bitter"/>
                <a:ea typeface="Bitter"/>
                <a:cs typeface="Bitter"/>
                <a:sym typeface="Bitter"/>
              </a:rPr>
              <a:t>Economy and Education fields have less percentage of fake news. But Health Care fields tend to have more fake news, as we just saw in the fake news word cloud. As a result, </a:t>
            </a:r>
            <a:r>
              <a:rPr lang="en-US" dirty="0">
                <a:latin typeface="Hind"/>
                <a:ea typeface="Hind"/>
                <a:cs typeface="Hind"/>
                <a:sym typeface="Hind"/>
              </a:rPr>
              <a:t>Health department of the government should feed more accurate news to people.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f5808765bd_7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2" name="Google Shape;2162;gf5808765bd_7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Now let’s move on to the people category. We can see here </a:t>
            </a:r>
            <a:r>
              <a:rPr lang="en" sz="1100" b="1" dirty="0">
                <a:solidFill>
                  <a:srgbClr val="000000"/>
                </a:solidFill>
                <a:latin typeface="Bitter"/>
                <a:ea typeface="Bitter"/>
                <a:cs typeface="Bitter"/>
                <a:sym typeface="Bitter"/>
              </a:rPr>
              <a:t>Barack Obama &amp; Hillary Clinton seldom create fake news while Donald Trump has high potential in creating fake news. It is like over half of his statements are fake news while he enjoys accusing others of spreading fake news. So we should probably </a:t>
            </a:r>
            <a:r>
              <a:rPr lang="en" dirty="0">
                <a:latin typeface="Hind"/>
                <a:ea typeface="Hind"/>
                <a:cs typeface="Hind"/>
                <a:sym typeface="Hind"/>
              </a:rPr>
              <a:t>keep monitoring news posted by Donald Trump.</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f5808765bd_7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9" name="Google Shape;2169;gf5808765bd_7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Now we are moving to the party category. We can see that comparing democrats with republican, they are close in telling the truth. However, republican tend to tell more fake news than democrats.</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f5808765bd_7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6" name="Google Shape;2176;gf5808765bd_7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US" dirty="0"/>
              <a:t>The last category is the state. We can see that </a:t>
            </a:r>
            <a:r>
              <a:rPr lang="en-US" sz="1100" b="1" dirty="0">
                <a:solidFill>
                  <a:srgbClr val="000000"/>
                </a:solidFill>
                <a:latin typeface="Bitter"/>
                <a:ea typeface="Bitter"/>
                <a:cs typeface="Bitter"/>
                <a:sym typeface="Bitter"/>
              </a:rPr>
              <a:t>Illinois and Ohio create less fake news compared to other states</a:t>
            </a:r>
            <a:r>
              <a:rPr lang="zh-CN" altLang="en-US" sz="1100" b="1" dirty="0">
                <a:solidFill>
                  <a:srgbClr val="000000"/>
                </a:solidFill>
                <a:latin typeface="Bitter"/>
                <a:ea typeface="Bitter"/>
                <a:cs typeface="Bitter"/>
                <a:sym typeface="Bitter"/>
              </a:rPr>
              <a:t> </a:t>
            </a:r>
            <a:r>
              <a:rPr lang="en-US" sz="1100" b="1" dirty="0">
                <a:solidFill>
                  <a:srgbClr val="000000"/>
                </a:solidFill>
                <a:latin typeface="Bitter"/>
                <a:ea typeface="Bitter"/>
                <a:cs typeface="Bitter"/>
                <a:sym typeface="Bitter"/>
              </a:rPr>
              <a:t>While almost half of news in New York and Wisconsin are fake news. So, I suggest that </a:t>
            </a:r>
            <a:r>
              <a:rPr lang="en-US" dirty="0">
                <a:solidFill>
                  <a:schemeClr val="dk1"/>
                </a:solidFill>
                <a:latin typeface="Hind"/>
                <a:ea typeface="Hind"/>
                <a:cs typeface="Hind"/>
                <a:sym typeface="Hind"/>
              </a:rPr>
              <a:t>New York and Wisconsin government state should monitor fake news closely.</a:t>
            </a:r>
            <a:endParaRPr lang="en-US" dirty="0">
              <a:latin typeface="Hind"/>
              <a:ea typeface="Hind"/>
              <a:cs typeface="Hind"/>
              <a:sym typeface="Hin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f5808765bd_10_2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3" name="Google Shape;2183;gf5808765bd_10_2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f5808765bd_7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9" name="Google Shape;2189;gf5808765bd_7_3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gf5808765bd_10_2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4" name="Google Shape;2204;gf5808765bd_10_2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f5808765bd_7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0" name="Google Shape;2210;gf5808765bd_7_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gf5808765bd_7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3" name="Google Shape;2223;gf5808765bd_7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gf5808765bd_10_1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4" name="Google Shape;2044;gf5808765bd_10_19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400" dirty="0"/>
              <a:t>So, why this topic?</a:t>
            </a:r>
            <a:endParaRPr sz="2400" dirty="0"/>
          </a:p>
          <a:p>
            <a:pPr marL="0" lvl="0" indent="0" algn="l" rtl="0">
              <a:lnSpc>
                <a:spcPct val="100000"/>
              </a:lnSpc>
              <a:spcBef>
                <a:spcPts val="0"/>
              </a:spcBef>
              <a:spcAft>
                <a:spcPts val="0"/>
              </a:spcAft>
              <a:buSzPts val="1100"/>
              <a:buNone/>
            </a:pPr>
            <a:r>
              <a:rPr lang="en" sz="2400" dirty="0"/>
              <a:t>Because we are now in a world with tremendous amount of news popping up every day. And some of them may be fake news, which will pose serious threats to the integrity of journalism and created turmoil in the political world.</a:t>
            </a:r>
            <a:endParaRPr sz="24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f5808765bd_7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5" name="Google Shape;2235;gf5808765bd_7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gf5808765bd_7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7" name="Google Shape;2247;gf5808765bd_7_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f5808765bd_10_2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5" name="Google Shape;2255;gf5808765bd_10_2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gf5808765bd_7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1" name="Google Shape;2261;gf5808765bd_7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f5808765bd_10_2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6" name="Google Shape;2266;gf5808765bd_10_2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f5808765bd_7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5" name="Google Shape;2275;gf5808765bd_7_3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9"/>
        <p:cNvGrpSpPr/>
        <p:nvPr/>
      </p:nvGrpSpPr>
      <p:grpSpPr>
        <a:xfrm>
          <a:off x="0" y="0"/>
          <a:ext cx="0" cy="0"/>
          <a:chOff x="0" y="0"/>
          <a:chExt cx="0" cy="0"/>
        </a:xfrm>
      </p:grpSpPr>
      <p:sp>
        <p:nvSpPr>
          <p:cNvPr id="2280" name="Google Shape;2280;gf5808765bd_10_2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1" name="Google Shape;2281;gf5808765bd_10_2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gf5808765bd_10_2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7" name="Google Shape;2287;gf5808765bd_10_2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f5808765bd_10_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0" name="Google Shape;2050;gf5808765bd_10_19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latin typeface="+mj-lt"/>
              </a:rPr>
              <a:t>What we have now is a </a:t>
            </a:r>
            <a:r>
              <a:rPr lang="en" sz="1100" b="1" dirty="0">
                <a:latin typeface="+mj-lt"/>
              </a:rPr>
              <a:t>decade-long, 12.8K </a:t>
            </a:r>
            <a:r>
              <a:rPr lang="en" sz="1100" dirty="0">
                <a:latin typeface="+mj-lt"/>
              </a:rPr>
              <a:t>manually labeled short statements in various contexts from POLITIFACT.COM </a:t>
            </a:r>
          </a:p>
          <a:p>
            <a:pPr marL="0" lvl="0" indent="0" algn="l" rtl="0">
              <a:lnSpc>
                <a:spcPct val="100000"/>
              </a:lnSpc>
              <a:spcBef>
                <a:spcPts val="0"/>
              </a:spcBef>
              <a:spcAft>
                <a:spcPts val="0"/>
              </a:spcAft>
              <a:buSzPts val="1100"/>
              <a:buNone/>
            </a:pPr>
            <a:r>
              <a:rPr lang="en" sz="1100" dirty="0">
                <a:latin typeface="+mj-lt"/>
              </a:rPr>
              <a:t>For example, see the middle statement here, which was said by Donald Trump. He said that the gross domestic product was never below zero. This statement happened in the presidential announcement speech as described in the context. And we label it pants on fire, which means the news is absolutely fake cause the gross domestic product has been below zero 42 times over the past 68 years as clarified in the justification.</a:t>
            </a:r>
            <a:endParaRPr dirty="0">
              <a:latin typeface="+mj-l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f5808765bd_10_2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9" name="Google Shape;2059;gf5808765bd_10_20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So let’s move to the table of contents.</a:t>
            </a:r>
          </a:p>
          <a:p>
            <a:pPr marL="0" lvl="0" indent="0" algn="l" rtl="0">
              <a:lnSpc>
                <a:spcPct val="100000"/>
              </a:lnSpc>
              <a:spcBef>
                <a:spcPts val="0"/>
              </a:spcBef>
              <a:spcAft>
                <a:spcPts val="0"/>
              </a:spcAft>
              <a:buSzPts val="1100"/>
              <a:buNone/>
            </a:pPr>
            <a:r>
              <a:rPr lang="en-US" dirty="0"/>
              <a:t>I am </a:t>
            </a:r>
            <a:r>
              <a:rPr lang="en-US" dirty="0" err="1"/>
              <a:t>gonna</a:t>
            </a:r>
            <a:r>
              <a:rPr lang="en-US" dirty="0"/>
              <a:t> introduce the data processing, word cloud, and statistical analysis part. And my teammate is going to do the following parts and clarify our interesting findings.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f5808765bd_10_2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3" name="Google Shape;2083;gf5808765bd_10_20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first part is Data Processing.</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7"/>
        <p:cNvGrpSpPr/>
        <p:nvPr/>
      </p:nvGrpSpPr>
      <p:grpSpPr>
        <a:xfrm>
          <a:off x="0" y="0"/>
          <a:ext cx="0" cy="0"/>
          <a:chOff x="0" y="0"/>
          <a:chExt cx="0" cy="0"/>
        </a:xfrm>
      </p:grpSpPr>
      <p:sp>
        <p:nvSpPr>
          <p:cNvPr id="2088" name="Google Shape;2088;gf5808765bd_10_2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9" name="Google Shape;2089;gf5808765bd_10_20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What we have is raw statements happened in our daily life. To make them suitable for training, we need to pre-process the data, which we divide the process into four steps. The first step is basic processing like removing punctuation and converting all the letters to lowercase. The second step is tokenization, which we split a statement into separate words. And then we move on to the third step, which is removing stop words like ‘a’, ‘the’ that doesn’t have actual meaning in the analysis. The last step is stemming, which we will convert words to its root</a:t>
            </a:r>
            <a:r>
              <a:rPr lang="zh-CN" altLang="en-US" dirty="0"/>
              <a:t> </a:t>
            </a:r>
            <a:r>
              <a:rPr lang="en-US" altLang="zh-CN" dirty="0"/>
              <a:t>form, like ‘writing’ to ‘write’.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6"/>
        <p:cNvGrpSpPr/>
        <p:nvPr/>
      </p:nvGrpSpPr>
      <p:grpSpPr>
        <a:xfrm>
          <a:off x="0" y="0"/>
          <a:ext cx="0" cy="0"/>
          <a:chOff x="0" y="0"/>
          <a:chExt cx="0" cy="0"/>
        </a:xfrm>
      </p:grpSpPr>
      <p:sp>
        <p:nvSpPr>
          <p:cNvPr id="2117" name="Google Shape;2117;gf5808765bd_10_2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8" name="Google Shape;2118;gf5808765bd_10_20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And now the second part is word cloud.</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f5808765bd_10_2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4" name="Google Shape;2124;gf5808765bd_10_20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As we can see here, we draw two word clouds for true news and fake news. The bigger the word, the more it appears in the statements. So, compare this two word clouds, we can say that there are almost no differences. Some slight differences may be that true news use more specific words like ‘percent’ and ‘million’. But fake news may prefer to use the word ‘say’, because many fake news are pretending to reference other people. Also, fake news are more frequent in the health-related topics.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f5808765bd_10_2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7" name="Google Shape;2137;gf5808765bd_10_20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we show the top 20 words used in true news and fake news.</a:t>
            </a:r>
          </a:p>
          <a:p>
            <a:pPr marL="0" lvl="0" indent="0" algn="l" rtl="0">
              <a:lnSpc>
                <a:spcPct val="100000"/>
              </a:lnSpc>
              <a:spcBef>
                <a:spcPts val="0"/>
              </a:spcBef>
              <a:spcAft>
                <a:spcPts val="0"/>
              </a:spcAft>
              <a:buSzPts val="1100"/>
              <a:buNone/>
            </a:pPr>
            <a:r>
              <a:rPr lang="en-US" dirty="0"/>
              <a:t>As we just concluded, real news have more precise words like ‘percent’, fake news have more words related to health-care.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www.freepik.com/" TargetMode="External"/><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hyperlink" Target="https://www.flaticon.com/" TargetMode="External"/><Relationship Id="rId5" Type="http://schemas.openxmlformats.org/officeDocument/2006/relationships/hyperlink" Target="https://slidesgo.com/" TargetMode="External"/><Relationship Id="rId4"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19.pn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1426500" y="1130675"/>
            <a:ext cx="62910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5" name="Google Shape;55;p14"/>
          <p:cNvSpPr txBox="1">
            <a:spLocks noGrp="1"/>
          </p:cNvSpPr>
          <p:nvPr>
            <p:ph type="subTitle" idx="1"/>
          </p:nvPr>
        </p:nvSpPr>
        <p:spPr>
          <a:xfrm>
            <a:off x="720000" y="3220225"/>
            <a:ext cx="77040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56" name="Google Shape;56;p14"/>
          <p:cNvPicPr preferRelativeResize="0"/>
          <p:nvPr/>
        </p:nvPicPr>
        <p:blipFill rotWithShape="1">
          <a:blip r:embed="rId2">
            <a:alphaModFix amt="66000"/>
          </a:blip>
          <a:srcRect/>
          <a:stretch/>
        </p:blipFill>
        <p:spPr>
          <a:xfrm rot="1326165" flipH="1">
            <a:off x="-1328945" y="-932567"/>
            <a:ext cx="3297389" cy="2276634"/>
          </a:xfrm>
          <a:prstGeom prst="rect">
            <a:avLst/>
          </a:prstGeom>
          <a:noFill/>
          <a:ln>
            <a:noFill/>
          </a:ln>
        </p:spPr>
      </p:pic>
      <p:pic>
        <p:nvPicPr>
          <p:cNvPr id="57" name="Google Shape;57;p14"/>
          <p:cNvPicPr preferRelativeResize="0"/>
          <p:nvPr/>
        </p:nvPicPr>
        <p:blipFill rotWithShape="1">
          <a:blip r:embed="rId3">
            <a:alphaModFix amt="64000"/>
          </a:blip>
          <a:srcRect/>
          <a:stretch/>
        </p:blipFill>
        <p:spPr>
          <a:xfrm rot="2440329">
            <a:off x="6865875" y="-711275"/>
            <a:ext cx="3592175" cy="3021601"/>
          </a:xfrm>
          <a:prstGeom prst="rect">
            <a:avLst/>
          </a:prstGeom>
          <a:noFill/>
          <a:ln>
            <a:noFill/>
          </a:ln>
        </p:spPr>
      </p:pic>
      <p:pic>
        <p:nvPicPr>
          <p:cNvPr id="58" name="Google Shape;58;p14"/>
          <p:cNvPicPr preferRelativeResize="0"/>
          <p:nvPr/>
        </p:nvPicPr>
        <p:blipFill rotWithShape="1">
          <a:blip r:embed="rId4">
            <a:alphaModFix amt="67000"/>
          </a:blip>
          <a:srcRect/>
          <a:stretch/>
        </p:blipFill>
        <p:spPr>
          <a:xfrm rot="5400000" flipH="1">
            <a:off x="-1871711" y="-356575"/>
            <a:ext cx="2894875" cy="2593326"/>
          </a:xfrm>
          <a:prstGeom prst="rect">
            <a:avLst/>
          </a:prstGeom>
          <a:noFill/>
          <a:ln>
            <a:noFill/>
          </a:ln>
        </p:spPr>
      </p:pic>
      <p:pic>
        <p:nvPicPr>
          <p:cNvPr id="59" name="Google Shape;59;p14"/>
          <p:cNvPicPr preferRelativeResize="0"/>
          <p:nvPr/>
        </p:nvPicPr>
        <p:blipFill rotWithShape="1">
          <a:blip r:embed="rId2">
            <a:alphaModFix amt="66000"/>
          </a:blip>
          <a:srcRect/>
          <a:stretch/>
        </p:blipFill>
        <p:spPr>
          <a:xfrm rot="1326165" flipH="1">
            <a:off x="-889245" y="3430558"/>
            <a:ext cx="3297389" cy="2276634"/>
          </a:xfrm>
          <a:prstGeom prst="rect">
            <a:avLst/>
          </a:prstGeom>
          <a:noFill/>
          <a:ln>
            <a:noFill/>
          </a:ln>
        </p:spPr>
      </p:pic>
      <p:pic>
        <p:nvPicPr>
          <p:cNvPr id="60" name="Google Shape;60;p14"/>
          <p:cNvPicPr preferRelativeResize="0"/>
          <p:nvPr/>
        </p:nvPicPr>
        <p:blipFill rotWithShape="1">
          <a:blip r:embed="rId5">
            <a:alphaModFix amt="82000"/>
          </a:blip>
          <a:srcRect/>
          <a:stretch/>
        </p:blipFill>
        <p:spPr>
          <a:xfrm rot="10670981">
            <a:off x="6959826" y="3022524"/>
            <a:ext cx="3632875" cy="2999026"/>
          </a:xfrm>
          <a:prstGeom prst="rect">
            <a:avLst/>
          </a:prstGeom>
          <a:noFill/>
          <a:ln>
            <a:noFill/>
          </a:ln>
        </p:spPr>
      </p:pic>
      <p:grpSp>
        <p:nvGrpSpPr>
          <p:cNvPr id="61" name="Google Shape;61;p14"/>
          <p:cNvGrpSpPr/>
          <p:nvPr/>
        </p:nvGrpSpPr>
        <p:grpSpPr>
          <a:xfrm rot="-2700000">
            <a:off x="381980" y="2801012"/>
            <a:ext cx="1344349" cy="2469678"/>
            <a:chOff x="272875" y="1419395"/>
            <a:chExt cx="255950" cy="563168"/>
          </a:xfrm>
        </p:grpSpPr>
        <p:sp>
          <p:nvSpPr>
            <p:cNvPr id="62" name="Google Shape;62;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4"/>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4"/>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4"/>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4"/>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4"/>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4"/>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 name="Google Shape;97;p14"/>
          <p:cNvGrpSpPr/>
          <p:nvPr/>
        </p:nvGrpSpPr>
        <p:grpSpPr>
          <a:xfrm rot="-2700000">
            <a:off x="7112113" y="-364316"/>
            <a:ext cx="1344349" cy="1995327"/>
            <a:chOff x="272875" y="1527563"/>
            <a:chExt cx="255950" cy="455000"/>
          </a:xfrm>
        </p:grpSpPr>
        <p:sp>
          <p:nvSpPr>
            <p:cNvPr id="98" name="Google Shape;98;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p14"/>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34"/>
        <p:cNvGrpSpPr/>
        <p:nvPr/>
      </p:nvGrpSpPr>
      <p:grpSpPr>
        <a:xfrm>
          <a:off x="0" y="0"/>
          <a:ext cx="0" cy="0"/>
          <a:chOff x="0" y="0"/>
          <a:chExt cx="0" cy="0"/>
        </a:xfrm>
      </p:grpSpPr>
      <p:grpSp>
        <p:nvGrpSpPr>
          <p:cNvPr id="135" name="Google Shape;135;p15"/>
          <p:cNvGrpSpPr/>
          <p:nvPr/>
        </p:nvGrpSpPr>
        <p:grpSpPr>
          <a:xfrm>
            <a:off x="-1680775" y="-4224695"/>
            <a:ext cx="16179800" cy="13950337"/>
            <a:chOff x="-1680775" y="-4224695"/>
            <a:chExt cx="16179800" cy="13950337"/>
          </a:xfrm>
        </p:grpSpPr>
        <p:pic>
          <p:nvPicPr>
            <p:cNvPr id="136" name="Google Shape;136;p15"/>
            <p:cNvPicPr preferRelativeResize="0"/>
            <p:nvPr/>
          </p:nvPicPr>
          <p:blipFill rotWithShape="1">
            <a:blip r:embed="rId2">
              <a:alphaModFix/>
            </a:blip>
            <a:srcRect/>
            <a:stretch/>
          </p:blipFill>
          <p:spPr>
            <a:xfrm rot="-3224823">
              <a:off x="-140037" y="3490385"/>
              <a:ext cx="5882028" cy="4855725"/>
            </a:xfrm>
            <a:prstGeom prst="rect">
              <a:avLst/>
            </a:prstGeom>
            <a:noFill/>
            <a:ln>
              <a:noFill/>
            </a:ln>
          </p:spPr>
        </p:pic>
        <p:pic>
          <p:nvPicPr>
            <p:cNvPr id="137" name="Google Shape;137;p15"/>
            <p:cNvPicPr preferRelativeResize="0"/>
            <p:nvPr/>
          </p:nvPicPr>
          <p:blipFill rotWithShape="1">
            <a:blip r:embed="rId3">
              <a:alphaModFix amt="56000"/>
            </a:blip>
            <a:srcRect/>
            <a:stretch/>
          </p:blipFill>
          <p:spPr>
            <a:xfrm rot="10800000" flipH="1">
              <a:off x="7048980" y="-1210521"/>
              <a:ext cx="6114874" cy="5143500"/>
            </a:xfrm>
            <a:prstGeom prst="rect">
              <a:avLst/>
            </a:prstGeom>
            <a:noFill/>
            <a:ln>
              <a:noFill/>
            </a:ln>
          </p:spPr>
        </p:pic>
        <p:pic>
          <p:nvPicPr>
            <p:cNvPr id="138" name="Google Shape;138;p15"/>
            <p:cNvPicPr preferRelativeResize="0"/>
            <p:nvPr/>
          </p:nvPicPr>
          <p:blipFill rotWithShape="1">
            <a:blip r:embed="rId4">
              <a:alphaModFix amt="52000"/>
            </a:blip>
            <a:srcRect/>
            <a:stretch/>
          </p:blipFill>
          <p:spPr>
            <a:xfrm rot="5400000">
              <a:off x="5834261" y="-3262046"/>
              <a:ext cx="4474637" cy="5143502"/>
            </a:xfrm>
            <a:prstGeom prst="rect">
              <a:avLst/>
            </a:prstGeom>
            <a:noFill/>
            <a:ln>
              <a:noFill/>
            </a:ln>
          </p:spPr>
        </p:pic>
        <p:pic>
          <p:nvPicPr>
            <p:cNvPr id="139" name="Google Shape;139;p15"/>
            <p:cNvPicPr preferRelativeResize="0"/>
            <p:nvPr/>
          </p:nvPicPr>
          <p:blipFill rotWithShape="1">
            <a:blip r:embed="rId5">
              <a:alphaModFix amt="47000"/>
            </a:blip>
            <a:srcRect/>
            <a:stretch/>
          </p:blipFill>
          <p:spPr>
            <a:xfrm rot="-1342742">
              <a:off x="-977911" y="-3287812"/>
              <a:ext cx="5882021" cy="4855724"/>
            </a:xfrm>
            <a:prstGeom prst="rect">
              <a:avLst/>
            </a:prstGeom>
            <a:noFill/>
            <a:ln>
              <a:noFill/>
            </a:ln>
          </p:spPr>
        </p:pic>
        <p:pic>
          <p:nvPicPr>
            <p:cNvPr id="140" name="Google Shape;140;p15"/>
            <p:cNvPicPr preferRelativeResize="0"/>
            <p:nvPr/>
          </p:nvPicPr>
          <p:blipFill rotWithShape="1">
            <a:blip r:embed="rId6">
              <a:alphaModFix amt="58000"/>
            </a:blip>
            <a:srcRect/>
            <a:stretch/>
          </p:blipFill>
          <p:spPr>
            <a:xfrm rot="10599510">
              <a:off x="-546556" y="1325195"/>
              <a:ext cx="1787179" cy="4287368"/>
            </a:xfrm>
            <a:prstGeom prst="rect">
              <a:avLst/>
            </a:prstGeom>
            <a:noFill/>
            <a:ln>
              <a:noFill/>
            </a:ln>
          </p:spPr>
        </p:pic>
        <p:pic>
          <p:nvPicPr>
            <p:cNvPr id="141" name="Google Shape;141;p15"/>
            <p:cNvPicPr preferRelativeResize="0"/>
            <p:nvPr/>
          </p:nvPicPr>
          <p:blipFill rotWithShape="1">
            <a:blip r:embed="rId7">
              <a:alphaModFix amt="45000"/>
            </a:blip>
            <a:srcRect/>
            <a:stretch/>
          </p:blipFill>
          <p:spPr>
            <a:xfrm rot="380280">
              <a:off x="6197600" y="3797979"/>
              <a:ext cx="8158655" cy="3038274"/>
            </a:xfrm>
            <a:prstGeom prst="rect">
              <a:avLst/>
            </a:prstGeom>
            <a:noFill/>
            <a:ln>
              <a:noFill/>
            </a:ln>
          </p:spPr>
        </p:pic>
      </p:grpSp>
      <p:sp>
        <p:nvSpPr>
          <p:cNvPr id="142" name="Google Shape;142;p15"/>
          <p:cNvSpPr txBox="1">
            <a:spLocks noGrp="1"/>
          </p:cNvSpPr>
          <p:nvPr>
            <p:ph type="title"/>
          </p:nvPr>
        </p:nvSpPr>
        <p:spPr>
          <a:xfrm>
            <a:off x="2290050" y="3076083"/>
            <a:ext cx="4563900" cy="531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3" name="Google Shape;143;p15"/>
          <p:cNvSpPr txBox="1">
            <a:spLocks noGrp="1"/>
          </p:cNvSpPr>
          <p:nvPr>
            <p:ph type="subTitle" idx="1"/>
          </p:nvPr>
        </p:nvSpPr>
        <p:spPr>
          <a:xfrm>
            <a:off x="1605150" y="1547033"/>
            <a:ext cx="5933700" cy="1809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144" name="Google Shape;144;p15"/>
          <p:cNvGrpSpPr/>
          <p:nvPr/>
        </p:nvGrpSpPr>
        <p:grpSpPr>
          <a:xfrm rot="5400065">
            <a:off x="8667137" y="-1129839"/>
            <a:ext cx="1344377" cy="1995312"/>
            <a:chOff x="272875" y="1527563"/>
            <a:chExt cx="255950" cy="455000"/>
          </a:xfrm>
        </p:grpSpPr>
        <p:sp>
          <p:nvSpPr>
            <p:cNvPr id="145" name="Google Shape;145;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 name="Google Shape;180;p15"/>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1"/>
        <p:cNvGrpSpPr/>
        <p:nvPr/>
      </p:nvGrpSpPr>
      <p:grpSpPr>
        <a:xfrm>
          <a:off x="0" y="0"/>
          <a:ext cx="0" cy="0"/>
          <a:chOff x="0" y="0"/>
          <a:chExt cx="0" cy="0"/>
        </a:xfrm>
      </p:grpSpPr>
      <p:pic>
        <p:nvPicPr>
          <p:cNvPr id="182" name="Google Shape;182;p16"/>
          <p:cNvPicPr preferRelativeResize="0"/>
          <p:nvPr/>
        </p:nvPicPr>
        <p:blipFill rotWithShape="1">
          <a:blip r:embed="rId2">
            <a:alphaModFix amt="66000"/>
          </a:blip>
          <a:srcRect/>
          <a:stretch/>
        </p:blipFill>
        <p:spPr>
          <a:xfrm rot="8456486" flipH="1">
            <a:off x="4213816" y="1684455"/>
            <a:ext cx="3297389" cy="2276638"/>
          </a:xfrm>
          <a:prstGeom prst="rect">
            <a:avLst/>
          </a:prstGeom>
          <a:noFill/>
          <a:ln>
            <a:noFill/>
          </a:ln>
        </p:spPr>
      </p:pic>
      <p:pic>
        <p:nvPicPr>
          <p:cNvPr id="183" name="Google Shape;183;p16"/>
          <p:cNvPicPr preferRelativeResize="0"/>
          <p:nvPr/>
        </p:nvPicPr>
        <p:blipFill rotWithShape="1">
          <a:blip r:embed="rId3">
            <a:alphaModFix amt="74000"/>
          </a:blip>
          <a:srcRect/>
          <a:stretch/>
        </p:blipFill>
        <p:spPr>
          <a:xfrm rot="-5809801" flipH="1">
            <a:off x="2079893" y="1275092"/>
            <a:ext cx="2894870" cy="2593321"/>
          </a:xfrm>
          <a:prstGeom prst="rect">
            <a:avLst/>
          </a:prstGeom>
          <a:noFill/>
          <a:ln>
            <a:noFill/>
          </a:ln>
        </p:spPr>
      </p:pic>
      <p:pic>
        <p:nvPicPr>
          <p:cNvPr id="184" name="Google Shape;184;p16"/>
          <p:cNvPicPr preferRelativeResize="0"/>
          <p:nvPr/>
        </p:nvPicPr>
        <p:blipFill rotWithShape="1">
          <a:blip r:embed="rId4">
            <a:alphaModFix amt="76000"/>
          </a:blip>
          <a:srcRect/>
          <a:stretch/>
        </p:blipFill>
        <p:spPr>
          <a:xfrm rot="9663874">
            <a:off x="-831963" y="211855"/>
            <a:ext cx="9577978" cy="3566814"/>
          </a:xfrm>
          <a:prstGeom prst="rect">
            <a:avLst/>
          </a:prstGeom>
          <a:noFill/>
          <a:ln>
            <a:noFill/>
          </a:ln>
        </p:spPr>
      </p:pic>
      <p:sp>
        <p:nvSpPr>
          <p:cNvPr id="185" name="Google Shape;185;p16"/>
          <p:cNvSpPr txBox="1">
            <a:spLocks noGrp="1"/>
          </p:cNvSpPr>
          <p:nvPr>
            <p:ph type="title" hasCustomPrompt="1"/>
          </p:nvPr>
        </p:nvSpPr>
        <p:spPr>
          <a:xfrm>
            <a:off x="1284000" y="1558475"/>
            <a:ext cx="6576000" cy="1511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86" name="Google Shape;186;p16"/>
          <p:cNvSpPr txBox="1">
            <a:spLocks noGrp="1"/>
          </p:cNvSpPr>
          <p:nvPr>
            <p:ph type="subTitle" idx="1"/>
          </p:nvPr>
        </p:nvSpPr>
        <p:spPr>
          <a:xfrm>
            <a:off x="1284000" y="3069625"/>
            <a:ext cx="6576000" cy="71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9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a:endParaRPr/>
          </a:p>
        </p:txBody>
      </p:sp>
      <p:pic>
        <p:nvPicPr>
          <p:cNvPr id="187" name="Google Shape;187;p16"/>
          <p:cNvPicPr preferRelativeResize="0"/>
          <p:nvPr/>
        </p:nvPicPr>
        <p:blipFill rotWithShape="1">
          <a:blip r:embed="rId2">
            <a:alphaModFix amt="66000"/>
          </a:blip>
          <a:srcRect/>
          <a:stretch/>
        </p:blipFill>
        <p:spPr>
          <a:xfrm rot="8456486" flipH="1">
            <a:off x="7252441" y="4177105"/>
            <a:ext cx="3297389" cy="2276638"/>
          </a:xfrm>
          <a:prstGeom prst="rect">
            <a:avLst/>
          </a:prstGeom>
          <a:noFill/>
          <a:ln>
            <a:noFill/>
          </a:ln>
        </p:spPr>
      </p:pic>
      <p:grpSp>
        <p:nvGrpSpPr>
          <p:cNvPr id="188" name="Google Shape;188;p16"/>
          <p:cNvGrpSpPr/>
          <p:nvPr/>
        </p:nvGrpSpPr>
        <p:grpSpPr>
          <a:xfrm rot="2700046">
            <a:off x="8023488" y="3760130"/>
            <a:ext cx="1344367" cy="1995327"/>
            <a:chOff x="272875" y="1527563"/>
            <a:chExt cx="255950" cy="455000"/>
          </a:xfrm>
        </p:grpSpPr>
        <p:sp>
          <p:nvSpPr>
            <p:cNvPr id="189" name="Google Shape;1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24" name="Google Shape;224;p16"/>
          <p:cNvPicPr preferRelativeResize="0"/>
          <p:nvPr/>
        </p:nvPicPr>
        <p:blipFill rotWithShape="1">
          <a:blip r:embed="rId4">
            <a:alphaModFix amt="76000"/>
          </a:blip>
          <a:srcRect/>
          <a:stretch/>
        </p:blipFill>
        <p:spPr>
          <a:xfrm rot="9663874">
            <a:off x="-3354179" y="-1777728"/>
            <a:ext cx="7605805" cy="2832382"/>
          </a:xfrm>
          <a:prstGeom prst="rect">
            <a:avLst/>
          </a:prstGeom>
          <a:noFill/>
          <a:ln>
            <a:noFill/>
          </a:ln>
        </p:spPr>
      </p:pic>
      <p:grpSp>
        <p:nvGrpSpPr>
          <p:cNvPr id="225" name="Google Shape;225;p16"/>
          <p:cNvGrpSpPr/>
          <p:nvPr/>
        </p:nvGrpSpPr>
        <p:grpSpPr>
          <a:xfrm rot="-7181356">
            <a:off x="474923" y="-1462434"/>
            <a:ext cx="1344356" cy="2469645"/>
            <a:chOff x="272875" y="1419395"/>
            <a:chExt cx="255950" cy="563168"/>
          </a:xfrm>
        </p:grpSpPr>
        <p:sp>
          <p:nvSpPr>
            <p:cNvPr id="226" name="Google Shape;226;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1" name="Google Shape;261;p16"/>
          <p:cNvSpPr/>
          <p:nvPr/>
        </p:nvSpPr>
        <p:spPr>
          <a:xfrm rot="3011561">
            <a:off x="7155837" y="485431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6"/>
          <p:cNvSpPr/>
          <p:nvPr/>
        </p:nvSpPr>
        <p:spPr>
          <a:xfrm rot="-9900083">
            <a:off x="-1242749" y="2125430"/>
            <a:ext cx="3386946" cy="5315794"/>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63"/>
        <p:cNvGrpSpPr/>
        <p:nvPr/>
      </p:nvGrpSpPr>
      <p:grpSpPr>
        <a:xfrm>
          <a:off x="0" y="0"/>
          <a:ext cx="0" cy="0"/>
          <a:chOff x="0" y="0"/>
          <a:chExt cx="0" cy="0"/>
        </a:xfrm>
      </p:grpSpPr>
      <p:pic>
        <p:nvPicPr>
          <p:cNvPr id="264" name="Google Shape;264;p17"/>
          <p:cNvPicPr preferRelativeResize="0"/>
          <p:nvPr/>
        </p:nvPicPr>
        <p:blipFill rotWithShape="1">
          <a:blip r:embed="rId2">
            <a:alphaModFix amt="66000"/>
          </a:blip>
          <a:srcRect/>
          <a:stretch/>
        </p:blipFill>
        <p:spPr>
          <a:xfrm rot="-1538275" flipH="1">
            <a:off x="-1241959" y="-985041"/>
            <a:ext cx="3297390" cy="2276635"/>
          </a:xfrm>
          <a:prstGeom prst="rect">
            <a:avLst/>
          </a:prstGeom>
          <a:noFill/>
          <a:ln>
            <a:noFill/>
          </a:ln>
        </p:spPr>
      </p:pic>
      <p:sp>
        <p:nvSpPr>
          <p:cNvPr id="265" name="Google Shape;265;p17"/>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6" name="Google Shape;266;p17"/>
          <p:cNvGrpSpPr/>
          <p:nvPr/>
        </p:nvGrpSpPr>
        <p:grpSpPr>
          <a:xfrm rot="3559955">
            <a:off x="-42012" y="-631342"/>
            <a:ext cx="1344348" cy="1995332"/>
            <a:chOff x="272875" y="1527563"/>
            <a:chExt cx="255950" cy="455000"/>
          </a:xfrm>
        </p:grpSpPr>
        <p:sp>
          <p:nvSpPr>
            <p:cNvPr id="267" name="Google Shape;267;p1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1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02" name="Google Shape;302;p17"/>
          <p:cNvPicPr preferRelativeResize="0"/>
          <p:nvPr/>
        </p:nvPicPr>
        <p:blipFill rotWithShape="1">
          <a:blip r:embed="rId3">
            <a:alphaModFix amt="74000"/>
          </a:blip>
          <a:srcRect/>
          <a:stretch/>
        </p:blipFill>
        <p:spPr>
          <a:xfrm rot="-10024386">
            <a:off x="7156213" y="-1143378"/>
            <a:ext cx="2894879" cy="2593329"/>
          </a:xfrm>
          <a:prstGeom prst="rect">
            <a:avLst/>
          </a:prstGeom>
          <a:noFill/>
          <a:ln>
            <a:noFill/>
          </a:ln>
        </p:spPr>
      </p:pic>
      <p:pic>
        <p:nvPicPr>
          <p:cNvPr id="303" name="Google Shape;303;p17"/>
          <p:cNvPicPr preferRelativeResize="0"/>
          <p:nvPr/>
        </p:nvPicPr>
        <p:blipFill rotWithShape="1">
          <a:blip r:embed="rId4">
            <a:alphaModFix amt="74000"/>
          </a:blip>
          <a:srcRect/>
          <a:stretch/>
        </p:blipFill>
        <p:spPr>
          <a:xfrm rot="-7120613" flipH="1">
            <a:off x="5305666" y="-1758350"/>
            <a:ext cx="2894876" cy="2593327"/>
          </a:xfrm>
          <a:prstGeom prst="rect">
            <a:avLst/>
          </a:prstGeom>
          <a:noFill/>
          <a:ln>
            <a:noFill/>
          </a:ln>
        </p:spPr>
      </p:pic>
      <p:sp>
        <p:nvSpPr>
          <p:cNvPr id="304" name="Google Shape;304;p17"/>
          <p:cNvSpPr txBox="1">
            <a:spLocks noGrp="1"/>
          </p:cNvSpPr>
          <p:nvPr>
            <p:ph type="title"/>
          </p:nvPr>
        </p:nvSpPr>
        <p:spPr>
          <a:xfrm>
            <a:off x="3170031" y="3417401"/>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305" name="Google Shape;305;p17"/>
          <p:cNvSpPr txBox="1">
            <a:spLocks noGrp="1"/>
          </p:cNvSpPr>
          <p:nvPr>
            <p:ph type="title" idx="2"/>
          </p:nvPr>
        </p:nvSpPr>
        <p:spPr>
          <a:xfrm>
            <a:off x="5686543" y="3417401"/>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306" name="Google Shape;306;p17"/>
          <p:cNvSpPr txBox="1">
            <a:spLocks noGrp="1"/>
          </p:cNvSpPr>
          <p:nvPr>
            <p:ph type="title" idx="3"/>
          </p:nvPr>
        </p:nvSpPr>
        <p:spPr>
          <a:xfrm>
            <a:off x="5697526" y="1667000"/>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307" name="Google Shape;307;p17"/>
          <p:cNvSpPr txBox="1">
            <a:spLocks noGrp="1"/>
          </p:cNvSpPr>
          <p:nvPr>
            <p:ph type="title" idx="4"/>
          </p:nvPr>
        </p:nvSpPr>
        <p:spPr>
          <a:xfrm>
            <a:off x="637282" y="3444201"/>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308" name="Google Shape;308;p17"/>
          <p:cNvSpPr txBox="1">
            <a:spLocks noGrp="1"/>
          </p:cNvSpPr>
          <p:nvPr>
            <p:ph type="title" idx="5"/>
          </p:nvPr>
        </p:nvSpPr>
        <p:spPr>
          <a:xfrm>
            <a:off x="637282" y="1667000"/>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309" name="Google Shape;309;p17"/>
          <p:cNvSpPr txBox="1">
            <a:spLocks noGrp="1"/>
          </p:cNvSpPr>
          <p:nvPr>
            <p:ph type="title" idx="6"/>
          </p:nvPr>
        </p:nvSpPr>
        <p:spPr>
          <a:xfrm>
            <a:off x="3170031" y="1667000"/>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310" name="Google Shape;310;p17"/>
          <p:cNvSpPr txBox="1">
            <a:spLocks noGrp="1"/>
          </p:cNvSpPr>
          <p:nvPr>
            <p:ph type="ctrTitle" idx="7"/>
          </p:nvPr>
        </p:nvSpPr>
        <p:spPr>
          <a:xfrm>
            <a:off x="4160248" y="326740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311" name="Google Shape;311;p17"/>
          <p:cNvSpPr txBox="1">
            <a:spLocks noGrp="1"/>
          </p:cNvSpPr>
          <p:nvPr>
            <p:ph type="subTitle" idx="1"/>
          </p:nvPr>
        </p:nvSpPr>
        <p:spPr>
          <a:xfrm>
            <a:off x="4160247" y="3572896"/>
            <a:ext cx="1821000" cy="81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2" name="Google Shape;312;p17"/>
          <p:cNvSpPr txBox="1">
            <a:spLocks noGrp="1"/>
          </p:cNvSpPr>
          <p:nvPr>
            <p:ph type="ctrTitle" idx="8"/>
          </p:nvPr>
        </p:nvSpPr>
        <p:spPr>
          <a:xfrm>
            <a:off x="6688381" y="326740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313" name="Google Shape;313;p17"/>
          <p:cNvSpPr txBox="1">
            <a:spLocks noGrp="1"/>
          </p:cNvSpPr>
          <p:nvPr>
            <p:ph type="subTitle" idx="9"/>
          </p:nvPr>
        </p:nvSpPr>
        <p:spPr>
          <a:xfrm>
            <a:off x="6688378" y="3572896"/>
            <a:ext cx="1821000" cy="81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4" name="Google Shape;314;p17"/>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5" name="Google Shape;315;p17"/>
          <p:cNvSpPr txBox="1">
            <a:spLocks noGrp="1"/>
          </p:cNvSpPr>
          <p:nvPr>
            <p:ph type="ctrTitle" idx="13"/>
          </p:nvPr>
        </p:nvSpPr>
        <p:spPr>
          <a:xfrm>
            <a:off x="6688650" y="149005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316" name="Google Shape;316;p17"/>
          <p:cNvSpPr txBox="1">
            <a:spLocks noGrp="1"/>
          </p:cNvSpPr>
          <p:nvPr>
            <p:ph type="subTitle" idx="14"/>
          </p:nvPr>
        </p:nvSpPr>
        <p:spPr>
          <a:xfrm>
            <a:off x="6688665" y="1791550"/>
            <a:ext cx="1821000" cy="79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7" name="Google Shape;317;p17"/>
          <p:cNvSpPr txBox="1">
            <a:spLocks noGrp="1"/>
          </p:cNvSpPr>
          <p:nvPr>
            <p:ph type="ctrTitle" idx="15"/>
          </p:nvPr>
        </p:nvSpPr>
        <p:spPr>
          <a:xfrm>
            <a:off x="1622668" y="326740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318" name="Google Shape;318;p17"/>
          <p:cNvSpPr txBox="1">
            <a:spLocks noGrp="1"/>
          </p:cNvSpPr>
          <p:nvPr>
            <p:ph type="subTitle" idx="16"/>
          </p:nvPr>
        </p:nvSpPr>
        <p:spPr>
          <a:xfrm>
            <a:off x="1622669" y="3572896"/>
            <a:ext cx="1821000" cy="81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9" name="Google Shape;319;p17"/>
          <p:cNvSpPr txBox="1">
            <a:spLocks noGrp="1"/>
          </p:cNvSpPr>
          <p:nvPr>
            <p:ph type="ctrTitle" idx="17"/>
          </p:nvPr>
        </p:nvSpPr>
        <p:spPr>
          <a:xfrm>
            <a:off x="1622668" y="149005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320" name="Google Shape;320;p17"/>
          <p:cNvSpPr txBox="1">
            <a:spLocks noGrp="1"/>
          </p:cNvSpPr>
          <p:nvPr>
            <p:ph type="subTitle" idx="18"/>
          </p:nvPr>
        </p:nvSpPr>
        <p:spPr>
          <a:xfrm>
            <a:off x="1622669" y="1791550"/>
            <a:ext cx="1821000" cy="79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1" name="Google Shape;321;p17"/>
          <p:cNvSpPr txBox="1">
            <a:spLocks noGrp="1"/>
          </p:cNvSpPr>
          <p:nvPr>
            <p:ph type="ctrTitle" idx="19"/>
          </p:nvPr>
        </p:nvSpPr>
        <p:spPr>
          <a:xfrm>
            <a:off x="4160243" y="149005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322" name="Google Shape;322;p17"/>
          <p:cNvSpPr txBox="1">
            <a:spLocks noGrp="1"/>
          </p:cNvSpPr>
          <p:nvPr>
            <p:ph type="subTitle" idx="20"/>
          </p:nvPr>
        </p:nvSpPr>
        <p:spPr>
          <a:xfrm>
            <a:off x="4160258" y="1791550"/>
            <a:ext cx="1821000" cy="79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3" name="Google Shape;323;p17"/>
          <p:cNvSpPr txBox="1">
            <a:spLocks noGrp="1"/>
          </p:cNvSpPr>
          <p:nvPr>
            <p:ph type="ctrTitle" idx="21"/>
          </p:nvPr>
        </p:nvSpPr>
        <p:spPr>
          <a:xfrm>
            <a:off x="720000" y="342524"/>
            <a:ext cx="77040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4"/>
        <p:cNvGrpSpPr/>
        <p:nvPr/>
      </p:nvGrpSpPr>
      <p:grpSpPr>
        <a:xfrm>
          <a:off x="0" y="0"/>
          <a:ext cx="0" cy="0"/>
          <a:chOff x="0" y="0"/>
          <a:chExt cx="0" cy="0"/>
        </a:xfrm>
      </p:grpSpPr>
      <p:pic>
        <p:nvPicPr>
          <p:cNvPr id="325" name="Google Shape;325;p18"/>
          <p:cNvPicPr preferRelativeResize="0"/>
          <p:nvPr/>
        </p:nvPicPr>
        <p:blipFill rotWithShape="1">
          <a:blip r:embed="rId2">
            <a:alphaModFix amt="76000"/>
          </a:blip>
          <a:srcRect/>
          <a:stretch/>
        </p:blipFill>
        <p:spPr>
          <a:xfrm>
            <a:off x="345175" y="3258079"/>
            <a:ext cx="8158656" cy="3038275"/>
          </a:xfrm>
          <a:prstGeom prst="rect">
            <a:avLst/>
          </a:prstGeom>
          <a:noFill/>
          <a:ln>
            <a:noFill/>
          </a:ln>
        </p:spPr>
      </p:pic>
      <p:pic>
        <p:nvPicPr>
          <p:cNvPr id="326" name="Google Shape;326;p18"/>
          <p:cNvPicPr preferRelativeResize="0"/>
          <p:nvPr/>
        </p:nvPicPr>
        <p:blipFill rotWithShape="1">
          <a:blip r:embed="rId3">
            <a:alphaModFix amt="47000"/>
          </a:blip>
          <a:srcRect/>
          <a:stretch/>
        </p:blipFill>
        <p:spPr>
          <a:xfrm>
            <a:off x="1630988" y="143888"/>
            <a:ext cx="5882026" cy="4855727"/>
          </a:xfrm>
          <a:prstGeom prst="rect">
            <a:avLst/>
          </a:prstGeom>
          <a:noFill/>
          <a:ln>
            <a:noFill/>
          </a:ln>
        </p:spPr>
      </p:pic>
      <p:sp>
        <p:nvSpPr>
          <p:cNvPr id="327" name="Google Shape;327;p18"/>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8" name="Google Shape;328;p18"/>
          <p:cNvGrpSpPr/>
          <p:nvPr/>
        </p:nvGrpSpPr>
        <p:grpSpPr>
          <a:xfrm rot="-2700000">
            <a:off x="473130" y="2695837"/>
            <a:ext cx="1344349" cy="2469678"/>
            <a:chOff x="272875" y="1419395"/>
            <a:chExt cx="255950" cy="563168"/>
          </a:xfrm>
        </p:grpSpPr>
        <p:sp>
          <p:nvSpPr>
            <p:cNvPr id="329" name="Google Shape;329;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8"/>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8"/>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8"/>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8"/>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18"/>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8"/>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4" name="Google Shape;364;p18"/>
          <p:cNvGrpSpPr/>
          <p:nvPr/>
        </p:nvGrpSpPr>
        <p:grpSpPr>
          <a:xfrm rot="-2700000">
            <a:off x="8026513" y="-183341"/>
            <a:ext cx="1344349" cy="1995327"/>
            <a:chOff x="272875" y="1527563"/>
            <a:chExt cx="255950" cy="455000"/>
          </a:xfrm>
        </p:grpSpPr>
        <p:sp>
          <p:nvSpPr>
            <p:cNvPr id="365" name="Google Shape;365;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0" name="Google Shape;400;p18"/>
          <p:cNvSpPr txBox="1">
            <a:spLocks noGrp="1"/>
          </p:cNvSpPr>
          <p:nvPr>
            <p:ph type="subTitle" idx="1"/>
          </p:nvPr>
        </p:nvSpPr>
        <p:spPr>
          <a:xfrm>
            <a:off x="2646000" y="3114137"/>
            <a:ext cx="3852000" cy="862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401" name="Google Shape;401;p18"/>
          <p:cNvSpPr txBox="1">
            <a:spLocks noGrp="1"/>
          </p:cNvSpPr>
          <p:nvPr>
            <p:ph type="ctrTitle"/>
          </p:nvPr>
        </p:nvSpPr>
        <p:spPr>
          <a:xfrm>
            <a:off x="2646000" y="2594236"/>
            <a:ext cx="3852000" cy="792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solidFill>
                  <a:srgbClr val="1C4587"/>
                </a:solidFill>
              </a:defRPr>
            </a:lvl1pPr>
            <a:lvl2pPr lvl="1" algn="ctr">
              <a:lnSpc>
                <a:spcPct val="100000"/>
              </a:lnSpc>
              <a:spcBef>
                <a:spcPts val="0"/>
              </a:spcBef>
              <a:spcAft>
                <a:spcPts val="0"/>
              </a:spcAft>
              <a:buClr>
                <a:srgbClr val="3C78D8"/>
              </a:buClr>
              <a:buSzPts val="800"/>
              <a:buNone/>
              <a:defRPr sz="800">
                <a:solidFill>
                  <a:srgbClr val="3C78D8"/>
                </a:solidFill>
              </a:defRPr>
            </a:lvl2pPr>
            <a:lvl3pPr lvl="2" algn="ctr">
              <a:lnSpc>
                <a:spcPct val="100000"/>
              </a:lnSpc>
              <a:spcBef>
                <a:spcPts val="0"/>
              </a:spcBef>
              <a:spcAft>
                <a:spcPts val="0"/>
              </a:spcAft>
              <a:buClr>
                <a:srgbClr val="3C78D8"/>
              </a:buClr>
              <a:buSzPts val="800"/>
              <a:buNone/>
              <a:defRPr sz="800">
                <a:solidFill>
                  <a:srgbClr val="3C78D8"/>
                </a:solidFill>
              </a:defRPr>
            </a:lvl3pPr>
            <a:lvl4pPr lvl="3" algn="ctr">
              <a:lnSpc>
                <a:spcPct val="100000"/>
              </a:lnSpc>
              <a:spcBef>
                <a:spcPts val="0"/>
              </a:spcBef>
              <a:spcAft>
                <a:spcPts val="0"/>
              </a:spcAft>
              <a:buClr>
                <a:srgbClr val="3C78D8"/>
              </a:buClr>
              <a:buSzPts val="800"/>
              <a:buNone/>
              <a:defRPr sz="800">
                <a:solidFill>
                  <a:srgbClr val="3C78D8"/>
                </a:solidFill>
              </a:defRPr>
            </a:lvl4pPr>
            <a:lvl5pPr lvl="4" algn="ctr">
              <a:lnSpc>
                <a:spcPct val="100000"/>
              </a:lnSpc>
              <a:spcBef>
                <a:spcPts val="0"/>
              </a:spcBef>
              <a:spcAft>
                <a:spcPts val="0"/>
              </a:spcAft>
              <a:buClr>
                <a:srgbClr val="3C78D8"/>
              </a:buClr>
              <a:buSzPts val="800"/>
              <a:buNone/>
              <a:defRPr sz="800">
                <a:solidFill>
                  <a:srgbClr val="3C78D8"/>
                </a:solidFill>
              </a:defRPr>
            </a:lvl5pPr>
            <a:lvl6pPr lvl="5" algn="ctr">
              <a:lnSpc>
                <a:spcPct val="100000"/>
              </a:lnSpc>
              <a:spcBef>
                <a:spcPts val="0"/>
              </a:spcBef>
              <a:spcAft>
                <a:spcPts val="0"/>
              </a:spcAft>
              <a:buClr>
                <a:srgbClr val="3C78D8"/>
              </a:buClr>
              <a:buSzPts val="800"/>
              <a:buNone/>
              <a:defRPr sz="800">
                <a:solidFill>
                  <a:srgbClr val="3C78D8"/>
                </a:solidFill>
              </a:defRPr>
            </a:lvl6pPr>
            <a:lvl7pPr lvl="6" algn="ctr">
              <a:lnSpc>
                <a:spcPct val="100000"/>
              </a:lnSpc>
              <a:spcBef>
                <a:spcPts val="0"/>
              </a:spcBef>
              <a:spcAft>
                <a:spcPts val="0"/>
              </a:spcAft>
              <a:buClr>
                <a:srgbClr val="3C78D8"/>
              </a:buClr>
              <a:buSzPts val="800"/>
              <a:buNone/>
              <a:defRPr sz="800">
                <a:solidFill>
                  <a:srgbClr val="3C78D8"/>
                </a:solidFill>
              </a:defRPr>
            </a:lvl7pPr>
            <a:lvl8pPr lvl="7" algn="ctr">
              <a:lnSpc>
                <a:spcPct val="100000"/>
              </a:lnSpc>
              <a:spcBef>
                <a:spcPts val="0"/>
              </a:spcBef>
              <a:spcAft>
                <a:spcPts val="0"/>
              </a:spcAft>
              <a:buClr>
                <a:srgbClr val="3C78D8"/>
              </a:buClr>
              <a:buSzPts val="800"/>
              <a:buNone/>
              <a:defRPr sz="800">
                <a:solidFill>
                  <a:srgbClr val="3C78D8"/>
                </a:solidFill>
              </a:defRPr>
            </a:lvl8pPr>
            <a:lvl9pPr lvl="8" algn="ctr">
              <a:lnSpc>
                <a:spcPct val="100000"/>
              </a:lnSpc>
              <a:spcBef>
                <a:spcPts val="0"/>
              </a:spcBef>
              <a:spcAft>
                <a:spcPts val="0"/>
              </a:spcAft>
              <a:buClr>
                <a:srgbClr val="3C78D8"/>
              </a:buClr>
              <a:buSzPts val="800"/>
              <a:buNone/>
              <a:defRPr sz="800">
                <a:solidFill>
                  <a:srgbClr val="3C78D8"/>
                </a:solidFill>
              </a:defRPr>
            </a:lvl9pPr>
          </a:lstStyle>
          <a:p>
            <a:endParaRPr/>
          </a:p>
        </p:txBody>
      </p:sp>
      <p:sp>
        <p:nvSpPr>
          <p:cNvPr id="402" name="Google Shape;402;p18"/>
          <p:cNvSpPr txBox="1">
            <a:spLocks noGrp="1"/>
          </p:cNvSpPr>
          <p:nvPr>
            <p:ph type="title" idx="2"/>
          </p:nvPr>
        </p:nvSpPr>
        <p:spPr>
          <a:xfrm>
            <a:off x="2646000" y="894175"/>
            <a:ext cx="3852000" cy="2031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15000">
                <a:solidFill>
                  <a:srgbClr val="1C4587"/>
                </a:solidFill>
              </a:defRPr>
            </a:lvl1pPr>
            <a:lvl2pPr lvl="1"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403"/>
        <p:cNvGrpSpPr/>
        <p:nvPr/>
      </p:nvGrpSpPr>
      <p:grpSpPr>
        <a:xfrm>
          <a:off x="0" y="0"/>
          <a:ext cx="0" cy="0"/>
          <a:chOff x="0" y="0"/>
          <a:chExt cx="0" cy="0"/>
        </a:xfrm>
      </p:grpSpPr>
      <p:pic>
        <p:nvPicPr>
          <p:cNvPr id="404" name="Google Shape;404;p19"/>
          <p:cNvPicPr preferRelativeResize="0"/>
          <p:nvPr/>
        </p:nvPicPr>
        <p:blipFill rotWithShape="1">
          <a:blip r:embed="rId2">
            <a:alphaModFix amt="66000"/>
          </a:blip>
          <a:srcRect/>
          <a:stretch/>
        </p:blipFill>
        <p:spPr>
          <a:xfrm rot="5399990" flipH="1">
            <a:off x="7705516" y="-598319"/>
            <a:ext cx="3297389" cy="2276637"/>
          </a:xfrm>
          <a:prstGeom prst="rect">
            <a:avLst/>
          </a:prstGeom>
          <a:noFill/>
          <a:ln>
            <a:noFill/>
          </a:ln>
        </p:spPr>
      </p:pic>
      <p:grpSp>
        <p:nvGrpSpPr>
          <p:cNvPr id="405" name="Google Shape;405;p19"/>
          <p:cNvGrpSpPr/>
          <p:nvPr/>
        </p:nvGrpSpPr>
        <p:grpSpPr>
          <a:xfrm rot="-987768">
            <a:off x="7751817" y="-266278"/>
            <a:ext cx="1344359" cy="1995308"/>
            <a:chOff x="272875" y="1527563"/>
            <a:chExt cx="255950" cy="455000"/>
          </a:xfrm>
        </p:grpSpPr>
        <p:sp>
          <p:nvSpPr>
            <p:cNvPr id="406" name="Google Shape;406;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41" name="Google Shape;441;p19"/>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pic>
        <p:nvPicPr>
          <p:cNvPr id="442" name="Google Shape;442;p19"/>
          <p:cNvPicPr preferRelativeResize="0"/>
          <p:nvPr/>
        </p:nvPicPr>
        <p:blipFill rotWithShape="1">
          <a:blip r:embed="rId4">
            <a:alphaModFix amt="76000"/>
          </a:blip>
          <a:srcRect/>
          <a:stretch/>
        </p:blipFill>
        <p:spPr>
          <a:xfrm rot="363351">
            <a:off x="802621" y="4291783"/>
            <a:ext cx="7605804" cy="2832383"/>
          </a:xfrm>
          <a:prstGeom prst="rect">
            <a:avLst/>
          </a:prstGeom>
          <a:noFill/>
          <a:ln>
            <a:noFill/>
          </a:ln>
        </p:spPr>
      </p:pic>
      <p:sp>
        <p:nvSpPr>
          <p:cNvPr id="443" name="Google Shape;443;p19"/>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9"/>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 and text">
  <p:cSld name="BLANK_1_1_1_1_1_1">
    <p:spTree>
      <p:nvGrpSpPr>
        <p:cNvPr id="1" name="Shape 445"/>
        <p:cNvGrpSpPr/>
        <p:nvPr/>
      </p:nvGrpSpPr>
      <p:grpSpPr>
        <a:xfrm>
          <a:off x="0" y="0"/>
          <a:ext cx="0" cy="0"/>
          <a:chOff x="0" y="0"/>
          <a:chExt cx="0" cy="0"/>
        </a:xfrm>
      </p:grpSpPr>
      <p:sp>
        <p:nvSpPr>
          <p:cNvPr id="446" name="Google Shape;446;p20"/>
          <p:cNvSpPr txBox="1">
            <a:spLocks noGrp="1"/>
          </p:cNvSpPr>
          <p:nvPr>
            <p:ph type="title"/>
          </p:nvPr>
        </p:nvSpPr>
        <p:spPr>
          <a:xfrm>
            <a:off x="3040947" y="1992075"/>
            <a:ext cx="1135800" cy="44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447" name="Google Shape;447;p20"/>
          <p:cNvSpPr txBox="1">
            <a:spLocks noGrp="1"/>
          </p:cNvSpPr>
          <p:nvPr>
            <p:ph type="subTitle" idx="1"/>
          </p:nvPr>
        </p:nvSpPr>
        <p:spPr>
          <a:xfrm>
            <a:off x="4570802" y="3295975"/>
            <a:ext cx="1913400" cy="44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448" name="Google Shape;448;p20"/>
          <p:cNvSpPr txBox="1">
            <a:spLocks noGrp="1"/>
          </p:cNvSpPr>
          <p:nvPr>
            <p:ph type="title" idx="2"/>
          </p:nvPr>
        </p:nvSpPr>
        <p:spPr>
          <a:xfrm>
            <a:off x="4959602" y="1992075"/>
            <a:ext cx="1135800" cy="44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449" name="Google Shape;449;p20"/>
          <p:cNvSpPr txBox="1">
            <a:spLocks noGrp="1"/>
          </p:cNvSpPr>
          <p:nvPr>
            <p:ph type="subTitle" idx="3"/>
          </p:nvPr>
        </p:nvSpPr>
        <p:spPr>
          <a:xfrm>
            <a:off x="2645697" y="3295975"/>
            <a:ext cx="1926300" cy="44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450" name="Google Shape;450;p20"/>
          <p:cNvSpPr txBox="1">
            <a:spLocks noGrp="1"/>
          </p:cNvSpPr>
          <p:nvPr>
            <p:ph type="title" idx="4"/>
          </p:nvPr>
        </p:nvSpPr>
        <p:spPr>
          <a:xfrm>
            <a:off x="6926450" y="1992075"/>
            <a:ext cx="1083000" cy="44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451" name="Google Shape;451;p20"/>
          <p:cNvSpPr txBox="1">
            <a:spLocks noGrp="1"/>
          </p:cNvSpPr>
          <p:nvPr>
            <p:ph type="subTitle" idx="5"/>
          </p:nvPr>
        </p:nvSpPr>
        <p:spPr>
          <a:xfrm>
            <a:off x="6507950" y="3295975"/>
            <a:ext cx="1920000" cy="44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452" name="Google Shape;452;p20"/>
          <p:cNvSpPr txBox="1">
            <a:spLocks noGrp="1"/>
          </p:cNvSpPr>
          <p:nvPr>
            <p:ph type="title" idx="6"/>
          </p:nvPr>
        </p:nvSpPr>
        <p:spPr>
          <a:xfrm>
            <a:off x="1146160" y="1992075"/>
            <a:ext cx="1083000" cy="44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453" name="Google Shape;453;p20"/>
          <p:cNvSpPr txBox="1">
            <a:spLocks noGrp="1"/>
          </p:cNvSpPr>
          <p:nvPr>
            <p:ph type="subTitle" idx="7"/>
          </p:nvPr>
        </p:nvSpPr>
        <p:spPr>
          <a:xfrm>
            <a:off x="724510" y="3295975"/>
            <a:ext cx="1926300" cy="44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454" name="Google Shape;454;p20"/>
          <p:cNvSpPr txBox="1">
            <a:spLocks noGrp="1"/>
          </p:cNvSpPr>
          <p:nvPr>
            <p:ph type="subTitle" idx="8"/>
          </p:nvPr>
        </p:nvSpPr>
        <p:spPr>
          <a:xfrm>
            <a:off x="722260" y="3632696"/>
            <a:ext cx="1930800" cy="806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55" name="Google Shape;455;p20"/>
          <p:cNvSpPr txBox="1">
            <a:spLocks noGrp="1"/>
          </p:cNvSpPr>
          <p:nvPr>
            <p:ph type="subTitle" idx="9"/>
          </p:nvPr>
        </p:nvSpPr>
        <p:spPr>
          <a:xfrm>
            <a:off x="2643447" y="3632696"/>
            <a:ext cx="1930800" cy="806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56" name="Google Shape;456;p20"/>
          <p:cNvSpPr txBox="1">
            <a:spLocks noGrp="1"/>
          </p:cNvSpPr>
          <p:nvPr>
            <p:ph type="subTitle" idx="13"/>
          </p:nvPr>
        </p:nvSpPr>
        <p:spPr>
          <a:xfrm>
            <a:off x="4562102" y="3632696"/>
            <a:ext cx="1930800" cy="806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57" name="Google Shape;457;p20"/>
          <p:cNvSpPr txBox="1">
            <a:spLocks noGrp="1"/>
          </p:cNvSpPr>
          <p:nvPr>
            <p:ph type="subTitle" idx="14"/>
          </p:nvPr>
        </p:nvSpPr>
        <p:spPr>
          <a:xfrm>
            <a:off x="6502550" y="3632700"/>
            <a:ext cx="1930800" cy="806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458" name="Google Shape;458;p20"/>
          <p:cNvPicPr preferRelativeResize="0"/>
          <p:nvPr/>
        </p:nvPicPr>
        <p:blipFill rotWithShape="1">
          <a:blip r:embed="rId2">
            <a:alphaModFix amt="66000"/>
          </a:blip>
          <a:srcRect/>
          <a:stretch/>
        </p:blipFill>
        <p:spPr>
          <a:xfrm rot="5399990" flipH="1">
            <a:off x="7705516" y="-598319"/>
            <a:ext cx="3297389" cy="2276637"/>
          </a:xfrm>
          <a:prstGeom prst="rect">
            <a:avLst/>
          </a:prstGeom>
          <a:noFill/>
          <a:ln>
            <a:noFill/>
          </a:ln>
        </p:spPr>
      </p:pic>
      <p:grpSp>
        <p:nvGrpSpPr>
          <p:cNvPr id="459" name="Google Shape;459;p20"/>
          <p:cNvGrpSpPr/>
          <p:nvPr/>
        </p:nvGrpSpPr>
        <p:grpSpPr>
          <a:xfrm rot="-987768">
            <a:off x="7751817" y="-266278"/>
            <a:ext cx="1344359" cy="1995308"/>
            <a:chOff x="272875" y="1527563"/>
            <a:chExt cx="255950" cy="455000"/>
          </a:xfrm>
        </p:grpSpPr>
        <p:sp>
          <p:nvSpPr>
            <p:cNvPr id="460" name="Google Shape;460;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95" name="Google Shape;495;p20"/>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pic>
        <p:nvPicPr>
          <p:cNvPr id="496" name="Google Shape;496;p20"/>
          <p:cNvPicPr preferRelativeResize="0"/>
          <p:nvPr/>
        </p:nvPicPr>
        <p:blipFill rotWithShape="1">
          <a:blip r:embed="rId4">
            <a:alphaModFix amt="76000"/>
          </a:blip>
          <a:srcRect/>
          <a:stretch/>
        </p:blipFill>
        <p:spPr>
          <a:xfrm rot="363351">
            <a:off x="802621" y="4291783"/>
            <a:ext cx="7605804" cy="2832383"/>
          </a:xfrm>
          <a:prstGeom prst="rect">
            <a:avLst/>
          </a:prstGeom>
          <a:noFill/>
          <a:ln>
            <a:noFill/>
          </a:ln>
        </p:spPr>
      </p:pic>
      <p:sp>
        <p:nvSpPr>
          <p:cNvPr id="497" name="Google Shape;497;p20"/>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0"/>
          <p:cNvSpPr txBox="1">
            <a:spLocks noGrp="1"/>
          </p:cNvSpPr>
          <p:nvPr>
            <p:ph type="ctrTitle" idx="15"/>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499"/>
        <p:cNvGrpSpPr/>
        <p:nvPr/>
      </p:nvGrpSpPr>
      <p:grpSpPr>
        <a:xfrm>
          <a:off x="0" y="0"/>
          <a:ext cx="0" cy="0"/>
          <a:chOff x="0" y="0"/>
          <a:chExt cx="0" cy="0"/>
        </a:xfrm>
      </p:grpSpPr>
      <p:pic>
        <p:nvPicPr>
          <p:cNvPr id="500" name="Google Shape;500;p21"/>
          <p:cNvPicPr preferRelativeResize="0"/>
          <p:nvPr/>
        </p:nvPicPr>
        <p:blipFill rotWithShape="1">
          <a:blip r:embed="rId2">
            <a:alphaModFix amt="66000"/>
          </a:blip>
          <a:srcRect/>
          <a:stretch/>
        </p:blipFill>
        <p:spPr>
          <a:xfrm rot="-2343514" flipH="1">
            <a:off x="-1166545" y="-1270720"/>
            <a:ext cx="3297389" cy="2276638"/>
          </a:xfrm>
          <a:prstGeom prst="rect">
            <a:avLst/>
          </a:prstGeom>
          <a:noFill/>
          <a:ln>
            <a:noFill/>
          </a:ln>
        </p:spPr>
      </p:pic>
      <p:grpSp>
        <p:nvGrpSpPr>
          <p:cNvPr id="501" name="Google Shape;501;p21"/>
          <p:cNvGrpSpPr/>
          <p:nvPr/>
        </p:nvGrpSpPr>
        <p:grpSpPr>
          <a:xfrm rot="-8099954">
            <a:off x="15431" y="-572435"/>
            <a:ext cx="1344367" cy="1995327"/>
            <a:chOff x="272875" y="1527563"/>
            <a:chExt cx="255950" cy="455000"/>
          </a:xfrm>
        </p:grpSpPr>
        <p:sp>
          <p:nvSpPr>
            <p:cNvPr id="502" name="Google Shape;50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37" name="Google Shape;537;p21"/>
          <p:cNvPicPr preferRelativeResize="0"/>
          <p:nvPr/>
        </p:nvPicPr>
        <p:blipFill rotWithShape="1">
          <a:blip r:embed="rId3">
            <a:alphaModFix amt="74000"/>
          </a:blip>
          <a:srcRect/>
          <a:stretch/>
        </p:blipFill>
        <p:spPr>
          <a:xfrm rot="-5809801" flipH="1">
            <a:off x="7609918" y="-1097658"/>
            <a:ext cx="2894870" cy="2593321"/>
          </a:xfrm>
          <a:prstGeom prst="rect">
            <a:avLst/>
          </a:prstGeom>
          <a:noFill/>
          <a:ln>
            <a:noFill/>
          </a:ln>
        </p:spPr>
      </p:pic>
      <p:pic>
        <p:nvPicPr>
          <p:cNvPr id="538" name="Google Shape;538;p21"/>
          <p:cNvPicPr preferRelativeResize="0"/>
          <p:nvPr/>
        </p:nvPicPr>
        <p:blipFill rotWithShape="1">
          <a:blip r:embed="rId4">
            <a:alphaModFix amt="76000"/>
          </a:blip>
          <a:srcRect/>
          <a:stretch/>
        </p:blipFill>
        <p:spPr>
          <a:xfrm rot="10754694">
            <a:off x="2497948" y="4487275"/>
            <a:ext cx="7605809" cy="2832381"/>
          </a:xfrm>
          <a:prstGeom prst="rect">
            <a:avLst/>
          </a:prstGeom>
          <a:noFill/>
          <a:ln>
            <a:noFill/>
          </a:ln>
        </p:spPr>
      </p:pic>
      <p:grpSp>
        <p:nvGrpSpPr>
          <p:cNvPr id="539" name="Google Shape;539;p21"/>
          <p:cNvGrpSpPr/>
          <p:nvPr/>
        </p:nvGrpSpPr>
        <p:grpSpPr>
          <a:xfrm flipH="1">
            <a:off x="-624375" y="3487614"/>
            <a:ext cx="1344377" cy="2469659"/>
            <a:chOff x="272875" y="1419395"/>
            <a:chExt cx="255950" cy="563168"/>
          </a:xfrm>
        </p:grpSpPr>
        <p:sp>
          <p:nvSpPr>
            <p:cNvPr id="540" name="Google Shape;540;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2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2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2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2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2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2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5" name="Google Shape;575;p21"/>
          <p:cNvSpPr txBox="1">
            <a:spLocks noGrp="1"/>
          </p:cNvSpPr>
          <p:nvPr>
            <p:ph type="title"/>
          </p:nvPr>
        </p:nvSpPr>
        <p:spPr>
          <a:xfrm>
            <a:off x="732375" y="1618170"/>
            <a:ext cx="3839700" cy="629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576" name="Google Shape;576;p21"/>
          <p:cNvSpPr txBox="1">
            <a:spLocks noGrp="1"/>
          </p:cNvSpPr>
          <p:nvPr>
            <p:ph type="subTitle" idx="1"/>
          </p:nvPr>
        </p:nvSpPr>
        <p:spPr>
          <a:xfrm>
            <a:off x="732375" y="2191200"/>
            <a:ext cx="7691700" cy="2031000"/>
          </a:xfrm>
          <a:prstGeom prst="rect">
            <a:avLst/>
          </a:prstGeom>
          <a:noFill/>
          <a:ln>
            <a:noFill/>
          </a:ln>
        </p:spPr>
        <p:txBody>
          <a:bodyPr spcFirstLastPara="1" wrap="square" lIns="91425" tIns="91425" rIns="91425" bIns="91425" anchor="t" anchorCtr="0">
            <a:noAutofit/>
          </a:bodyPr>
          <a:lstStyle>
            <a:lvl1pPr marR="50800" lvl="0" algn="l">
              <a:lnSpc>
                <a:spcPct val="166000"/>
              </a:lnSpc>
              <a:spcBef>
                <a:spcPts val="0"/>
              </a:spcBef>
              <a:spcAft>
                <a:spcPts val="0"/>
              </a:spcAft>
              <a:buClr>
                <a:schemeClr val="lt2"/>
              </a:buClr>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a:endParaRPr/>
          </a:p>
        </p:txBody>
      </p:sp>
      <p:sp>
        <p:nvSpPr>
          <p:cNvPr id="577" name="Google Shape;577;p21"/>
          <p:cNvSpPr txBox="1">
            <a:spLocks noGrp="1"/>
          </p:cNvSpPr>
          <p:nvPr>
            <p:ph type="ctrTitle" idx="2"/>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578" name="Google Shape;578;p21"/>
          <p:cNvSpPr/>
          <p:nvPr/>
        </p:nvSpPr>
        <p:spPr>
          <a:xfrm rot="9899989">
            <a:off x="7836136" y="407263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
  <p:cSld name="Thanks ">
    <p:spTree>
      <p:nvGrpSpPr>
        <p:cNvPr id="1" name="Shape 579"/>
        <p:cNvGrpSpPr/>
        <p:nvPr/>
      </p:nvGrpSpPr>
      <p:grpSpPr>
        <a:xfrm>
          <a:off x="0" y="0"/>
          <a:ext cx="0" cy="0"/>
          <a:chOff x="0" y="0"/>
          <a:chExt cx="0" cy="0"/>
        </a:xfrm>
      </p:grpSpPr>
      <p:pic>
        <p:nvPicPr>
          <p:cNvPr id="580" name="Google Shape;580;p22"/>
          <p:cNvPicPr preferRelativeResize="0"/>
          <p:nvPr/>
        </p:nvPicPr>
        <p:blipFill rotWithShape="1">
          <a:blip r:embed="rId2">
            <a:alphaModFix amt="76000"/>
          </a:blip>
          <a:srcRect/>
          <a:stretch/>
        </p:blipFill>
        <p:spPr>
          <a:xfrm rot="2453973">
            <a:off x="1248590" y="2532214"/>
            <a:ext cx="4232748" cy="1576274"/>
          </a:xfrm>
          <a:prstGeom prst="rect">
            <a:avLst/>
          </a:prstGeom>
          <a:noFill/>
          <a:ln>
            <a:noFill/>
          </a:ln>
        </p:spPr>
      </p:pic>
      <p:pic>
        <p:nvPicPr>
          <p:cNvPr id="581" name="Google Shape;581;p22"/>
          <p:cNvPicPr preferRelativeResize="0"/>
          <p:nvPr/>
        </p:nvPicPr>
        <p:blipFill rotWithShape="1">
          <a:blip r:embed="rId2">
            <a:alphaModFix amt="76000"/>
          </a:blip>
          <a:srcRect/>
          <a:stretch/>
        </p:blipFill>
        <p:spPr>
          <a:xfrm rot="2453973">
            <a:off x="-1738310" y="4081814"/>
            <a:ext cx="4232748" cy="1576274"/>
          </a:xfrm>
          <a:prstGeom prst="rect">
            <a:avLst/>
          </a:prstGeom>
          <a:noFill/>
          <a:ln>
            <a:noFill/>
          </a:ln>
        </p:spPr>
      </p:pic>
      <p:pic>
        <p:nvPicPr>
          <p:cNvPr id="582" name="Google Shape;582;p22"/>
          <p:cNvPicPr preferRelativeResize="0"/>
          <p:nvPr/>
        </p:nvPicPr>
        <p:blipFill rotWithShape="1">
          <a:blip r:embed="rId3">
            <a:alphaModFix amt="76000"/>
          </a:blip>
          <a:srcRect/>
          <a:stretch/>
        </p:blipFill>
        <p:spPr>
          <a:xfrm rot="2453973">
            <a:off x="6716115" y="-248136"/>
            <a:ext cx="4232748" cy="1576274"/>
          </a:xfrm>
          <a:prstGeom prst="rect">
            <a:avLst/>
          </a:prstGeom>
          <a:noFill/>
          <a:ln>
            <a:noFill/>
          </a:ln>
        </p:spPr>
      </p:pic>
      <p:pic>
        <p:nvPicPr>
          <p:cNvPr id="583" name="Google Shape;583;p22"/>
          <p:cNvPicPr preferRelativeResize="0"/>
          <p:nvPr/>
        </p:nvPicPr>
        <p:blipFill rotWithShape="1">
          <a:blip r:embed="rId4">
            <a:alphaModFix amt="47000"/>
          </a:blip>
          <a:srcRect/>
          <a:stretch/>
        </p:blipFill>
        <p:spPr>
          <a:xfrm rot="10800000">
            <a:off x="1630988" y="143888"/>
            <a:ext cx="5882026" cy="4855727"/>
          </a:xfrm>
          <a:prstGeom prst="rect">
            <a:avLst/>
          </a:prstGeom>
          <a:noFill/>
          <a:ln>
            <a:noFill/>
          </a:ln>
        </p:spPr>
      </p:pic>
      <p:grpSp>
        <p:nvGrpSpPr>
          <p:cNvPr id="584" name="Google Shape;584;p22"/>
          <p:cNvGrpSpPr/>
          <p:nvPr/>
        </p:nvGrpSpPr>
        <p:grpSpPr>
          <a:xfrm rot="-2700000">
            <a:off x="167955" y="3080962"/>
            <a:ext cx="1344349" cy="2469678"/>
            <a:chOff x="272875" y="1419395"/>
            <a:chExt cx="255950" cy="563168"/>
          </a:xfrm>
        </p:grpSpPr>
        <p:sp>
          <p:nvSpPr>
            <p:cNvPr id="585" name="Google Shape;585;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2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2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2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2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2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2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0" name="Google Shape;620;p22"/>
          <p:cNvGrpSpPr/>
          <p:nvPr/>
        </p:nvGrpSpPr>
        <p:grpSpPr>
          <a:xfrm rot="-2700000">
            <a:off x="8026513" y="-183341"/>
            <a:ext cx="1344349" cy="1995327"/>
            <a:chOff x="272875" y="1527563"/>
            <a:chExt cx="255950" cy="455000"/>
          </a:xfrm>
        </p:grpSpPr>
        <p:sp>
          <p:nvSpPr>
            <p:cNvPr id="621" name="Google Shape;621;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2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2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2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2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2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6" name="Google Shape;656;p22"/>
          <p:cNvSpPr txBox="1">
            <a:spLocks noGrp="1"/>
          </p:cNvSpPr>
          <p:nvPr>
            <p:ph type="ctrTitle"/>
          </p:nvPr>
        </p:nvSpPr>
        <p:spPr>
          <a:xfrm>
            <a:off x="720000" y="540000"/>
            <a:ext cx="7704000" cy="1350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57" name="Google Shape;657;p22"/>
          <p:cNvSpPr txBox="1">
            <a:spLocks noGrp="1"/>
          </p:cNvSpPr>
          <p:nvPr>
            <p:ph type="subTitle" idx="1"/>
          </p:nvPr>
        </p:nvSpPr>
        <p:spPr>
          <a:xfrm>
            <a:off x="720000" y="2603948"/>
            <a:ext cx="7704000" cy="96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658" name="Google Shape;658;p22"/>
          <p:cNvSpPr txBox="1"/>
          <p:nvPr/>
        </p:nvSpPr>
        <p:spPr>
          <a:xfrm>
            <a:off x="2646000" y="3628979"/>
            <a:ext cx="3852000" cy="673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Open Sans SemiBold"/>
                <a:ea typeface="Open Sans SemiBold"/>
                <a:cs typeface="Open Sans SemiBold"/>
                <a:sym typeface="Open Sans SemiBold"/>
              </a:rPr>
              <a:t>CREDITS: This presentation template was created</a:t>
            </a:r>
            <a:r>
              <a:rPr lang="en" sz="1200" b="1" i="0" u="none" strike="noStrike" cap="none">
                <a:solidFill>
                  <a:schemeClr val="dk2"/>
                </a:solidFill>
                <a:latin typeface="Open Sans"/>
                <a:ea typeface="Open Sans"/>
                <a:cs typeface="Open Sans"/>
                <a:sym typeface="Open Sans"/>
              </a:rPr>
              <a:t> </a:t>
            </a:r>
            <a:r>
              <a:rPr lang="en" sz="1200" b="1" i="0" u="none" strike="noStrike" cap="none">
                <a:solidFill>
                  <a:schemeClr val="hlink"/>
                </a:solidFill>
                <a:uFill>
                  <a:noFill/>
                </a:uFill>
                <a:latin typeface="Open Sans"/>
                <a:ea typeface="Open Sans"/>
                <a:cs typeface="Open Sans"/>
                <a:sym typeface="Open Sans"/>
                <a:hlinkClick r:id="rId5"/>
              </a:rPr>
              <a:t>by Slidesgo,</a:t>
            </a:r>
            <a:r>
              <a:rPr lang="en" sz="1200" b="1" i="0" u="none" strike="noStrike" cap="none">
                <a:solidFill>
                  <a:schemeClr val="dk2"/>
                </a:solidFill>
                <a:latin typeface="Open Sans"/>
                <a:ea typeface="Open Sans"/>
                <a:cs typeface="Open Sans"/>
                <a:sym typeface="Open Sans"/>
              </a:rPr>
              <a:t> </a:t>
            </a:r>
            <a:r>
              <a:rPr lang="en" sz="1200" b="0" i="0" u="none" strike="noStrike" cap="none">
                <a:solidFill>
                  <a:schemeClr val="dk2"/>
                </a:solidFill>
                <a:latin typeface="Open Sans SemiBold"/>
                <a:ea typeface="Open Sans SemiBold"/>
                <a:cs typeface="Open Sans SemiBold"/>
                <a:sym typeface="Open Sans SemiBold"/>
              </a:rPr>
              <a:t>including icons</a:t>
            </a:r>
            <a:r>
              <a:rPr lang="en" sz="1200" b="1" i="0" u="none" strike="noStrike" cap="none">
                <a:solidFill>
                  <a:schemeClr val="dk2"/>
                </a:solidFill>
                <a:latin typeface="Open Sans"/>
                <a:ea typeface="Open Sans"/>
                <a:cs typeface="Open Sans"/>
                <a:sym typeface="Open Sans"/>
              </a:rPr>
              <a:t> </a:t>
            </a:r>
            <a:r>
              <a:rPr lang="en" sz="1200" b="1" i="0" u="none" strike="noStrike" cap="none">
                <a:solidFill>
                  <a:schemeClr val="hlink"/>
                </a:solidFill>
                <a:uFill>
                  <a:noFill/>
                </a:uFill>
                <a:latin typeface="Open Sans"/>
                <a:ea typeface="Open Sans"/>
                <a:cs typeface="Open Sans"/>
                <a:sym typeface="Open Sans"/>
                <a:hlinkClick r:id="rId6"/>
              </a:rPr>
              <a:t>by Flaticon,</a:t>
            </a:r>
            <a:r>
              <a:rPr lang="en" sz="1200" b="1" i="0" u="none" strike="noStrike" cap="none">
                <a:solidFill>
                  <a:schemeClr val="dk2"/>
                </a:solidFill>
                <a:latin typeface="Open Sans"/>
                <a:ea typeface="Open Sans"/>
                <a:cs typeface="Open Sans"/>
                <a:sym typeface="Open Sans"/>
              </a:rPr>
              <a:t> i</a:t>
            </a:r>
            <a:r>
              <a:rPr lang="en" sz="1200" b="0" i="0" u="none" strike="noStrike" cap="none">
                <a:solidFill>
                  <a:schemeClr val="dk2"/>
                </a:solidFill>
                <a:latin typeface="Open Sans SemiBold"/>
                <a:ea typeface="Open Sans SemiBold"/>
                <a:cs typeface="Open Sans SemiBold"/>
                <a:sym typeface="Open Sans SemiBold"/>
              </a:rPr>
              <a:t>nfographics &amp; images </a:t>
            </a:r>
            <a:r>
              <a:rPr lang="en" sz="1200" b="1" i="0" u="none" strike="noStrike" cap="none">
                <a:solidFill>
                  <a:schemeClr val="hlink"/>
                </a:solidFill>
                <a:uFill>
                  <a:noFill/>
                </a:uFill>
                <a:latin typeface="Open Sans"/>
                <a:ea typeface="Open Sans"/>
                <a:cs typeface="Open Sans"/>
                <a:sym typeface="Open Sans"/>
                <a:hlinkClick r:id="rId7"/>
              </a:rPr>
              <a:t>by Freepik</a:t>
            </a:r>
            <a:r>
              <a:rPr lang="en" sz="1200" b="1" i="0" u="none" strike="noStrike" cap="none">
                <a:solidFill>
                  <a:schemeClr val="dk2"/>
                </a:solidFill>
                <a:latin typeface="Open Sans"/>
                <a:ea typeface="Open Sans"/>
                <a:cs typeface="Open Sans"/>
                <a:sym typeface="Open Sans"/>
              </a:rPr>
              <a:t> </a:t>
            </a:r>
            <a:endParaRPr sz="1200" b="1" i="0" u="none" strike="noStrike" cap="none">
              <a:solidFill>
                <a:schemeClr val="dk2"/>
              </a:solidFill>
              <a:latin typeface="Open Sans"/>
              <a:ea typeface="Open Sans"/>
              <a:cs typeface="Open Sans"/>
              <a:sym typeface="Open Sans"/>
            </a:endParaRPr>
          </a:p>
        </p:txBody>
      </p:sp>
      <p:sp>
        <p:nvSpPr>
          <p:cNvPr id="659" name="Google Shape;659;p22"/>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660"/>
        <p:cNvGrpSpPr/>
        <p:nvPr/>
      </p:nvGrpSpPr>
      <p:grpSpPr>
        <a:xfrm>
          <a:off x="0" y="0"/>
          <a:ext cx="0" cy="0"/>
          <a:chOff x="0" y="0"/>
          <a:chExt cx="0" cy="0"/>
        </a:xfrm>
      </p:grpSpPr>
      <p:pic>
        <p:nvPicPr>
          <p:cNvPr id="661" name="Google Shape;661;p23"/>
          <p:cNvPicPr preferRelativeResize="0"/>
          <p:nvPr/>
        </p:nvPicPr>
        <p:blipFill rotWithShape="1">
          <a:blip r:embed="rId2">
            <a:alphaModFix amt="66000"/>
          </a:blip>
          <a:srcRect/>
          <a:stretch/>
        </p:blipFill>
        <p:spPr>
          <a:xfrm rot="-2343514" flipH="1">
            <a:off x="-1156226" y="-1467160"/>
            <a:ext cx="3297389" cy="2276638"/>
          </a:xfrm>
          <a:prstGeom prst="rect">
            <a:avLst/>
          </a:prstGeom>
          <a:noFill/>
          <a:ln>
            <a:noFill/>
          </a:ln>
        </p:spPr>
      </p:pic>
      <p:pic>
        <p:nvPicPr>
          <p:cNvPr id="662" name="Google Shape;662;p23"/>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grpSp>
        <p:nvGrpSpPr>
          <p:cNvPr id="663" name="Google Shape;663;p23"/>
          <p:cNvGrpSpPr/>
          <p:nvPr/>
        </p:nvGrpSpPr>
        <p:grpSpPr>
          <a:xfrm rot="-8099954">
            <a:off x="25750" y="-768876"/>
            <a:ext cx="1344367" cy="1995327"/>
            <a:chOff x="272875" y="1527563"/>
            <a:chExt cx="255950" cy="455000"/>
          </a:xfrm>
        </p:grpSpPr>
        <p:sp>
          <p:nvSpPr>
            <p:cNvPr id="664" name="Google Shape;664;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99" name="Google Shape;699;p23"/>
          <p:cNvPicPr preferRelativeResize="0"/>
          <p:nvPr/>
        </p:nvPicPr>
        <p:blipFill rotWithShape="1">
          <a:blip r:embed="rId3">
            <a:alphaModFix amt="74000"/>
          </a:blip>
          <a:srcRect/>
          <a:stretch/>
        </p:blipFill>
        <p:spPr>
          <a:xfrm rot="-6814727" flipH="1">
            <a:off x="7454267" y="-1182806"/>
            <a:ext cx="2894871" cy="2593322"/>
          </a:xfrm>
          <a:prstGeom prst="rect">
            <a:avLst/>
          </a:prstGeom>
          <a:noFill/>
          <a:ln>
            <a:noFill/>
          </a:ln>
        </p:spPr>
      </p:pic>
      <p:pic>
        <p:nvPicPr>
          <p:cNvPr id="700" name="Google Shape;700;p23"/>
          <p:cNvPicPr preferRelativeResize="0"/>
          <p:nvPr/>
        </p:nvPicPr>
        <p:blipFill rotWithShape="1">
          <a:blip r:embed="rId4">
            <a:alphaModFix amt="76000"/>
          </a:blip>
          <a:srcRect/>
          <a:stretch/>
        </p:blipFill>
        <p:spPr>
          <a:xfrm rot="-1136126">
            <a:off x="4365128" y="4231553"/>
            <a:ext cx="7605805" cy="2832382"/>
          </a:xfrm>
          <a:prstGeom prst="rect">
            <a:avLst/>
          </a:prstGeom>
          <a:noFill/>
          <a:ln>
            <a:noFill/>
          </a:ln>
        </p:spPr>
      </p:pic>
      <p:grpSp>
        <p:nvGrpSpPr>
          <p:cNvPr id="701" name="Google Shape;701;p23"/>
          <p:cNvGrpSpPr/>
          <p:nvPr/>
        </p:nvGrpSpPr>
        <p:grpSpPr>
          <a:xfrm rot="3618644">
            <a:off x="7686877" y="3841497"/>
            <a:ext cx="1344356" cy="2469645"/>
            <a:chOff x="272875" y="1419395"/>
            <a:chExt cx="255950" cy="563168"/>
          </a:xfrm>
        </p:grpSpPr>
        <p:sp>
          <p:nvSpPr>
            <p:cNvPr id="702" name="Google Shape;702;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2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2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2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2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2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2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7" name="Google Shape;737;p23"/>
          <p:cNvSpPr txBox="1">
            <a:spLocks noGrp="1"/>
          </p:cNvSpPr>
          <p:nvPr>
            <p:ph type="title"/>
          </p:nvPr>
        </p:nvSpPr>
        <p:spPr>
          <a:xfrm>
            <a:off x="720000" y="2586216"/>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738" name="Google Shape;738;p23"/>
          <p:cNvSpPr txBox="1">
            <a:spLocks noGrp="1"/>
          </p:cNvSpPr>
          <p:nvPr>
            <p:ph type="subTitle" idx="1"/>
          </p:nvPr>
        </p:nvSpPr>
        <p:spPr>
          <a:xfrm>
            <a:off x="720000" y="3321129"/>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39" name="Google Shape;739;p23"/>
          <p:cNvSpPr txBox="1">
            <a:spLocks noGrp="1"/>
          </p:cNvSpPr>
          <p:nvPr>
            <p:ph type="title" idx="2"/>
          </p:nvPr>
        </p:nvSpPr>
        <p:spPr>
          <a:xfrm>
            <a:off x="3403800" y="2586216"/>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740" name="Google Shape;740;p23"/>
          <p:cNvSpPr txBox="1">
            <a:spLocks noGrp="1"/>
          </p:cNvSpPr>
          <p:nvPr>
            <p:ph type="subTitle" idx="3"/>
          </p:nvPr>
        </p:nvSpPr>
        <p:spPr>
          <a:xfrm>
            <a:off x="3403800" y="3321129"/>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41" name="Google Shape;741;p23"/>
          <p:cNvSpPr txBox="1">
            <a:spLocks noGrp="1"/>
          </p:cNvSpPr>
          <p:nvPr>
            <p:ph type="title" idx="4"/>
          </p:nvPr>
        </p:nvSpPr>
        <p:spPr>
          <a:xfrm>
            <a:off x="6100400" y="2586209"/>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742" name="Google Shape;742;p23"/>
          <p:cNvSpPr txBox="1">
            <a:spLocks noGrp="1"/>
          </p:cNvSpPr>
          <p:nvPr>
            <p:ph type="subTitle" idx="5"/>
          </p:nvPr>
        </p:nvSpPr>
        <p:spPr>
          <a:xfrm>
            <a:off x="6100400" y="3321129"/>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43" name="Google Shape;743;p23"/>
          <p:cNvSpPr txBox="1">
            <a:spLocks noGrp="1"/>
          </p:cNvSpPr>
          <p:nvPr>
            <p:ph type="ctrTitle" idx="6"/>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744"/>
        <p:cNvGrpSpPr/>
        <p:nvPr/>
      </p:nvGrpSpPr>
      <p:grpSpPr>
        <a:xfrm>
          <a:off x="0" y="0"/>
          <a:ext cx="0" cy="0"/>
          <a:chOff x="0" y="0"/>
          <a:chExt cx="0" cy="0"/>
        </a:xfrm>
      </p:grpSpPr>
      <p:pic>
        <p:nvPicPr>
          <p:cNvPr id="745" name="Google Shape;745;p24"/>
          <p:cNvPicPr preferRelativeResize="0"/>
          <p:nvPr/>
        </p:nvPicPr>
        <p:blipFill rotWithShape="1">
          <a:blip r:embed="rId2">
            <a:alphaModFix amt="66000"/>
          </a:blip>
          <a:srcRect/>
          <a:stretch/>
        </p:blipFill>
        <p:spPr>
          <a:xfrm rot="-2343514" flipH="1">
            <a:off x="-1166545" y="-1270720"/>
            <a:ext cx="3297389" cy="2276638"/>
          </a:xfrm>
          <a:prstGeom prst="rect">
            <a:avLst/>
          </a:prstGeom>
          <a:noFill/>
          <a:ln>
            <a:noFill/>
          </a:ln>
        </p:spPr>
      </p:pic>
      <p:grpSp>
        <p:nvGrpSpPr>
          <p:cNvPr id="746" name="Google Shape;746;p24"/>
          <p:cNvGrpSpPr/>
          <p:nvPr/>
        </p:nvGrpSpPr>
        <p:grpSpPr>
          <a:xfrm rot="-8099954">
            <a:off x="15431" y="-572435"/>
            <a:ext cx="1344367" cy="1995327"/>
            <a:chOff x="272875" y="1527563"/>
            <a:chExt cx="255950" cy="455000"/>
          </a:xfrm>
        </p:grpSpPr>
        <p:sp>
          <p:nvSpPr>
            <p:cNvPr id="747" name="Google Shape;747;p2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2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2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2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2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2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2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2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2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2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2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2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2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2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2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2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2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2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2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2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2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2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2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2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2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2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2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2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2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2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2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2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2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2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2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82" name="Google Shape;782;p24"/>
          <p:cNvPicPr preferRelativeResize="0"/>
          <p:nvPr/>
        </p:nvPicPr>
        <p:blipFill rotWithShape="1">
          <a:blip r:embed="rId3">
            <a:alphaModFix amt="74000"/>
          </a:blip>
          <a:srcRect/>
          <a:stretch/>
        </p:blipFill>
        <p:spPr>
          <a:xfrm rot="-5809801" flipH="1">
            <a:off x="7609918" y="-1097658"/>
            <a:ext cx="2894870" cy="2593321"/>
          </a:xfrm>
          <a:prstGeom prst="rect">
            <a:avLst/>
          </a:prstGeom>
          <a:noFill/>
          <a:ln>
            <a:noFill/>
          </a:ln>
        </p:spPr>
      </p:pic>
      <p:pic>
        <p:nvPicPr>
          <p:cNvPr id="783" name="Google Shape;783;p24"/>
          <p:cNvPicPr preferRelativeResize="0"/>
          <p:nvPr/>
        </p:nvPicPr>
        <p:blipFill rotWithShape="1">
          <a:blip r:embed="rId4">
            <a:alphaModFix amt="76000"/>
          </a:blip>
          <a:srcRect/>
          <a:stretch/>
        </p:blipFill>
        <p:spPr>
          <a:xfrm rot="10754694">
            <a:off x="2497948" y="4487275"/>
            <a:ext cx="7605809" cy="2832381"/>
          </a:xfrm>
          <a:prstGeom prst="rect">
            <a:avLst/>
          </a:prstGeom>
          <a:noFill/>
          <a:ln>
            <a:noFill/>
          </a:ln>
        </p:spPr>
      </p:pic>
      <p:grpSp>
        <p:nvGrpSpPr>
          <p:cNvPr id="784" name="Google Shape;784;p24"/>
          <p:cNvGrpSpPr/>
          <p:nvPr/>
        </p:nvGrpSpPr>
        <p:grpSpPr>
          <a:xfrm flipH="1">
            <a:off x="-624375" y="3487614"/>
            <a:ext cx="1344377" cy="2469659"/>
            <a:chOff x="272875" y="1419395"/>
            <a:chExt cx="255950" cy="563168"/>
          </a:xfrm>
        </p:grpSpPr>
        <p:sp>
          <p:nvSpPr>
            <p:cNvPr id="785" name="Google Shape;785;p2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2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2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2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2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2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2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2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2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2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2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2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2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2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2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2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24"/>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24"/>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2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24"/>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2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2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2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2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2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2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2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2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2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24"/>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2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2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2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24"/>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24"/>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0" name="Google Shape;820;p24"/>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821" name="Google Shape;821;p24"/>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822"/>
        <p:cNvGrpSpPr/>
        <p:nvPr/>
      </p:nvGrpSpPr>
      <p:grpSpPr>
        <a:xfrm>
          <a:off x="0" y="0"/>
          <a:ext cx="0" cy="0"/>
          <a:chOff x="0" y="0"/>
          <a:chExt cx="0" cy="0"/>
        </a:xfrm>
      </p:grpSpPr>
      <p:sp>
        <p:nvSpPr>
          <p:cNvPr id="823" name="Google Shape;823;p25"/>
          <p:cNvSpPr txBox="1">
            <a:spLocks noGrp="1"/>
          </p:cNvSpPr>
          <p:nvPr>
            <p:ph type="subTitle" idx="1"/>
          </p:nvPr>
        </p:nvSpPr>
        <p:spPr>
          <a:xfrm>
            <a:off x="544025" y="3120381"/>
            <a:ext cx="2286000" cy="47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a:endParaRPr/>
          </a:p>
        </p:txBody>
      </p:sp>
      <p:sp>
        <p:nvSpPr>
          <p:cNvPr id="824" name="Google Shape;824;p25"/>
          <p:cNvSpPr txBox="1">
            <a:spLocks noGrp="1"/>
          </p:cNvSpPr>
          <p:nvPr>
            <p:ph type="subTitle" idx="2"/>
          </p:nvPr>
        </p:nvSpPr>
        <p:spPr>
          <a:xfrm>
            <a:off x="544025" y="3429595"/>
            <a:ext cx="2286000" cy="84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25" name="Google Shape;825;p25"/>
          <p:cNvSpPr txBox="1">
            <a:spLocks noGrp="1"/>
          </p:cNvSpPr>
          <p:nvPr>
            <p:ph type="subTitle" idx="3"/>
          </p:nvPr>
        </p:nvSpPr>
        <p:spPr>
          <a:xfrm>
            <a:off x="3147280" y="3120381"/>
            <a:ext cx="2467500" cy="47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a:endParaRPr/>
          </a:p>
        </p:txBody>
      </p:sp>
      <p:sp>
        <p:nvSpPr>
          <p:cNvPr id="826" name="Google Shape;826;p25"/>
          <p:cNvSpPr txBox="1">
            <a:spLocks noGrp="1"/>
          </p:cNvSpPr>
          <p:nvPr>
            <p:ph type="subTitle" idx="4"/>
          </p:nvPr>
        </p:nvSpPr>
        <p:spPr>
          <a:xfrm>
            <a:off x="3238030" y="3429595"/>
            <a:ext cx="2286000" cy="84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27" name="Google Shape;827;p25"/>
          <p:cNvSpPr txBox="1">
            <a:spLocks noGrp="1"/>
          </p:cNvSpPr>
          <p:nvPr>
            <p:ph type="subTitle" idx="5"/>
          </p:nvPr>
        </p:nvSpPr>
        <p:spPr>
          <a:xfrm>
            <a:off x="5784651" y="3120381"/>
            <a:ext cx="2467500" cy="47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a:endParaRPr/>
          </a:p>
        </p:txBody>
      </p:sp>
      <p:sp>
        <p:nvSpPr>
          <p:cNvPr id="828" name="Google Shape;828;p25"/>
          <p:cNvSpPr txBox="1">
            <a:spLocks noGrp="1"/>
          </p:cNvSpPr>
          <p:nvPr>
            <p:ph type="subTitle" idx="6"/>
          </p:nvPr>
        </p:nvSpPr>
        <p:spPr>
          <a:xfrm>
            <a:off x="5875400" y="3429595"/>
            <a:ext cx="2286000" cy="84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29" name="Google Shape;829;p25"/>
          <p:cNvSpPr txBox="1">
            <a:spLocks noGrp="1"/>
          </p:cNvSpPr>
          <p:nvPr>
            <p:ph type="title"/>
          </p:nvPr>
        </p:nvSpPr>
        <p:spPr>
          <a:xfrm>
            <a:off x="3450130" y="2341726"/>
            <a:ext cx="1861800" cy="54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830" name="Google Shape;830;p25"/>
          <p:cNvSpPr txBox="1">
            <a:spLocks noGrp="1"/>
          </p:cNvSpPr>
          <p:nvPr>
            <p:ph type="title" idx="7"/>
          </p:nvPr>
        </p:nvSpPr>
        <p:spPr>
          <a:xfrm>
            <a:off x="6087501" y="2341726"/>
            <a:ext cx="1861800" cy="54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831" name="Google Shape;831;p25"/>
          <p:cNvSpPr txBox="1">
            <a:spLocks noGrp="1"/>
          </p:cNvSpPr>
          <p:nvPr>
            <p:ph type="title" idx="8"/>
          </p:nvPr>
        </p:nvSpPr>
        <p:spPr>
          <a:xfrm>
            <a:off x="756125" y="2341726"/>
            <a:ext cx="1861800" cy="54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pic>
        <p:nvPicPr>
          <p:cNvPr id="832" name="Google Shape;832;p25"/>
          <p:cNvPicPr preferRelativeResize="0"/>
          <p:nvPr/>
        </p:nvPicPr>
        <p:blipFill rotWithShape="1">
          <a:blip r:embed="rId2">
            <a:alphaModFix amt="66000"/>
          </a:blip>
          <a:srcRect/>
          <a:stretch/>
        </p:blipFill>
        <p:spPr>
          <a:xfrm rot="-2343514" flipH="1">
            <a:off x="-1641553" y="-1719908"/>
            <a:ext cx="3297389" cy="2276638"/>
          </a:xfrm>
          <a:prstGeom prst="rect">
            <a:avLst/>
          </a:prstGeom>
          <a:noFill/>
          <a:ln>
            <a:noFill/>
          </a:ln>
        </p:spPr>
      </p:pic>
      <p:grpSp>
        <p:nvGrpSpPr>
          <p:cNvPr id="833" name="Google Shape;833;p25"/>
          <p:cNvGrpSpPr/>
          <p:nvPr/>
        </p:nvGrpSpPr>
        <p:grpSpPr>
          <a:xfrm rot="-8099954">
            <a:off x="-459577" y="-1021623"/>
            <a:ext cx="1344367" cy="1995327"/>
            <a:chOff x="272875" y="1527563"/>
            <a:chExt cx="255950" cy="455000"/>
          </a:xfrm>
        </p:grpSpPr>
        <p:sp>
          <p:nvSpPr>
            <p:cNvPr id="834" name="Google Shape;834;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69" name="Google Shape;869;p25"/>
          <p:cNvPicPr preferRelativeResize="0"/>
          <p:nvPr/>
        </p:nvPicPr>
        <p:blipFill rotWithShape="1">
          <a:blip r:embed="rId3">
            <a:alphaModFix amt="74000"/>
          </a:blip>
          <a:srcRect/>
          <a:stretch/>
        </p:blipFill>
        <p:spPr>
          <a:xfrm rot="4990199" flipH="1">
            <a:off x="-1127360" y="4108621"/>
            <a:ext cx="2894870" cy="2593321"/>
          </a:xfrm>
          <a:prstGeom prst="rect">
            <a:avLst/>
          </a:prstGeom>
          <a:noFill/>
          <a:ln>
            <a:noFill/>
          </a:ln>
        </p:spPr>
      </p:pic>
      <p:pic>
        <p:nvPicPr>
          <p:cNvPr id="870" name="Google Shape;870;p25"/>
          <p:cNvPicPr preferRelativeResize="0"/>
          <p:nvPr/>
        </p:nvPicPr>
        <p:blipFill rotWithShape="1">
          <a:blip r:embed="rId4">
            <a:alphaModFix amt="74000"/>
          </a:blip>
          <a:srcRect/>
          <a:stretch/>
        </p:blipFill>
        <p:spPr>
          <a:xfrm rot="4990199" flipH="1">
            <a:off x="7307615" y="-922016"/>
            <a:ext cx="2894870" cy="2593321"/>
          </a:xfrm>
          <a:prstGeom prst="rect">
            <a:avLst/>
          </a:prstGeom>
          <a:noFill/>
          <a:ln>
            <a:noFill/>
          </a:ln>
        </p:spPr>
      </p:pic>
      <p:sp>
        <p:nvSpPr>
          <p:cNvPr id="871" name="Google Shape;871;p25"/>
          <p:cNvSpPr txBox="1">
            <a:spLocks noGrp="1"/>
          </p:cNvSpPr>
          <p:nvPr>
            <p:ph type="ctrTitle" idx="9"/>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872" name="Google Shape;872;p25"/>
          <p:cNvSpPr/>
          <p:nvPr/>
        </p:nvSpPr>
        <p:spPr>
          <a:xfrm rot="-2136675">
            <a:off x="7291512" y="4066884"/>
            <a:ext cx="2264977" cy="21657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873"/>
        <p:cNvGrpSpPr/>
        <p:nvPr/>
      </p:nvGrpSpPr>
      <p:grpSpPr>
        <a:xfrm>
          <a:off x="0" y="0"/>
          <a:ext cx="0" cy="0"/>
          <a:chOff x="0" y="0"/>
          <a:chExt cx="0" cy="0"/>
        </a:xfrm>
      </p:grpSpPr>
      <p:sp>
        <p:nvSpPr>
          <p:cNvPr id="874" name="Google Shape;874;p26"/>
          <p:cNvSpPr txBox="1">
            <a:spLocks noGrp="1"/>
          </p:cNvSpPr>
          <p:nvPr>
            <p:ph type="title"/>
          </p:nvPr>
        </p:nvSpPr>
        <p:spPr>
          <a:xfrm>
            <a:off x="1698617" y="1400049"/>
            <a:ext cx="28671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875" name="Google Shape;875;p26"/>
          <p:cNvSpPr txBox="1">
            <a:spLocks noGrp="1"/>
          </p:cNvSpPr>
          <p:nvPr>
            <p:ph type="subTitle" idx="1"/>
          </p:nvPr>
        </p:nvSpPr>
        <p:spPr>
          <a:xfrm>
            <a:off x="1698617" y="2015470"/>
            <a:ext cx="2867100" cy="91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76" name="Google Shape;876;p26"/>
          <p:cNvSpPr txBox="1">
            <a:spLocks noGrp="1"/>
          </p:cNvSpPr>
          <p:nvPr>
            <p:ph type="title" idx="2"/>
          </p:nvPr>
        </p:nvSpPr>
        <p:spPr>
          <a:xfrm flipH="1">
            <a:off x="4593236" y="1400049"/>
            <a:ext cx="28671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877" name="Google Shape;877;p26"/>
          <p:cNvSpPr txBox="1">
            <a:spLocks noGrp="1"/>
          </p:cNvSpPr>
          <p:nvPr>
            <p:ph type="subTitle" idx="3"/>
          </p:nvPr>
        </p:nvSpPr>
        <p:spPr>
          <a:xfrm>
            <a:off x="4593236" y="2015470"/>
            <a:ext cx="2867100" cy="912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78" name="Google Shape;878;p26"/>
          <p:cNvSpPr txBox="1">
            <a:spLocks noGrp="1"/>
          </p:cNvSpPr>
          <p:nvPr>
            <p:ph type="title" idx="4"/>
          </p:nvPr>
        </p:nvSpPr>
        <p:spPr>
          <a:xfrm>
            <a:off x="1698617" y="3004407"/>
            <a:ext cx="28671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879" name="Google Shape;879;p26"/>
          <p:cNvSpPr txBox="1">
            <a:spLocks noGrp="1"/>
          </p:cNvSpPr>
          <p:nvPr>
            <p:ph type="subTitle" idx="5"/>
          </p:nvPr>
        </p:nvSpPr>
        <p:spPr>
          <a:xfrm>
            <a:off x="1698617" y="3619626"/>
            <a:ext cx="2867100" cy="91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80" name="Google Shape;880;p26"/>
          <p:cNvSpPr txBox="1">
            <a:spLocks noGrp="1"/>
          </p:cNvSpPr>
          <p:nvPr>
            <p:ph type="title" idx="6"/>
          </p:nvPr>
        </p:nvSpPr>
        <p:spPr>
          <a:xfrm flipH="1">
            <a:off x="4593236" y="3004407"/>
            <a:ext cx="28671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881" name="Google Shape;881;p26"/>
          <p:cNvSpPr txBox="1">
            <a:spLocks noGrp="1"/>
          </p:cNvSpPr>
          <p:nvPr>
            <p:ph type="subTitle" idx="7"/>
          </p:nvPr>
        </p:nvSpPr>
        <p:spPr>
          <a:xfrm>
            <a:off x="4593236" y="3619626"/>
            <a:ext cx="2867100" cy="912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pic>
        <p:nvPicPr>
          <p:cNvPr id="882" name="Google Shape;882;p26"/>
          <p:cNvPicPr preferRelativeResize="0"/>
          <p:nvPr/>
        </p:nvPicPr>
        <p:blipFill rotWithShape="1">
          <a:blip r:embed="rId2">
            <a:alphaModFix amt="47000"/>
          </a:blip>
          <a:srcRect/>
          <a:stretch/>
        </p:blipFill>
        <p:spPr>
          <a:xfrm rot="1331770">
            <a:off x="-1977764" y="3821949"/>
            <a:ext cx="2989902" cy="2468226"/>
          </a:xfrm>
          <a:prstGeom prst="rect">
            <a:avLst/>
          </a:prstGeom>
          <a:noFill/>
          <a:ln>
            <a:noFill/>
          </a:ln>
        </p:spPr>
      </p:pic>
      <p:grpSp>
        <p:nvGrpSpPr>
          <p:cNvPr id="883" name="Google Shape;883;p26"/>
          <p:cNvGrpSpPr/>
          <p:nvPr/>
        </p:nvGrpSpPr>
        <p:grpSpPr>
          <a:xfrm rot="-987768">
            <a:off x="-733895" y="3875634"/>
            <a:ext cx="1344359" cy="1995308"/>
            <a:chOff x="272875" y="1527563"/>
            <a:chExt cx="255950" cy="455000"/>
          </a:xfrm>
        </p:grpSpPr>
        <p:sp>
          <p:nvSpPr>
            <p:cNvPr id="884" name="Google Shape;884;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19" name="Google Shape;919;p26"/>
          <p:cNvPicPr preferRelativeResize="0"/>
          <p:nvPr/>
        </p:nvPicPr>
        <p:blipFill rotWithShape="1">
          <a:blip r:embed="rId3">
            <a:alphaModFix amt="74000"/>
          </a:blip>
          <a:srcRect/>
          <a:stretch/>
        </p:blipFill>
        <p:spPr>
          <a:xfrm flipH="1">
            <a:off x="7809444" y="4139664"/>
            <a:ext cx="2894870" cy="2593321"/>
          </a:xfrm>
          <a:prstGeom prst="rect">
            <a:avLst/>
          </a:prstGeom>
          <a:noFill/>
          <a:ln>
            <a:noFill/>
          </a:ln>
        </p:spPr>
      </p:pic>
      <p:pic>
        <p:nvPicPr>
          <p:cNvPr id="920" name="Google Shape;920;p26"/>
          <p:cNvPicPr preferRelativeResize="0"/>
          <p:nvPr/>
        </p:nvPicPr>
        <p:blipFill rotWithShape="1">
          <a:blip r:embed="rId4">
            <a:alphaModFix amt="62000"/>
          </a:blip>
          <a:srcRect/>
          <a:stretch/>
        </p:blipFill>
        <p:spPr>
          <a:xfrm rot="9368145" flipH="1">
            <a:off x="-1509155" y="-1246007"/>
            <a:ext cx="2894870" cy="2593321"/>
          </a:xfrm>
          <a:prstGeom prst="rect">
            <a:avLst/>
          </a:prstGeom>
          <a:noFill/>
          <a:ln>
            <a:noFill/>
          </a:ln>
        </p:spPr>
      </p:pic>
      <p:grpSp>
        <p:nvGrpSpPr>
          <p:cNvPr id="921" name="Google Shape;921;p26"/>
          <p:cNvGrpSpPr/>
          <p:nvPr/>
        </p:nvGrpSpPr>
        <p:grpSpPr>
          <a:xfrm rot="5400065">
            <a:off x="8667137" y="-1129839"/>
            <a:ext cx="1344377" cy="1995312"/>
            <a:chOff x="272875" y="1527563"/>
            <a:chExt cx="255950" cy="455000"/>
          </a:xfrm>
        </p:grpSpPr>
        <p:sp>
          <p:nvSpPr>
            <p:cNvPr id="922" name="Google Shape;922;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57" name="Google Shape;957;p26"/>
          <p:cNvPicPr preferRelativeResize="0"/>
          <p:nvPr/>
        </p:nvPicPr>
        <p:blipFill rotWithShape="1">
          <a:blip r:embed="rId2">
            <a:alphaModFix amt="47000"/>
          </a:blip>
          <a:srcRect/>
          <a:stretch/>
        </p:blipFill>
        <p:spPr>
          <a:xfrm rot="-10643014">
            <a:off x="7943421" y="-1509312"/>
            <a:ext cx="2989903" cy="2468227"/>
          </a:xfrm>
          <a:prstGeom prst="rect">
            <a:avLst/>
          </a:prstGeom>
          <a:noFill/>
          <a:ln>
            <a:noFill/>
          </a:ln>
        </p:spPr>
      </p:pic>
      <p:sp>
        <p:nvSpPr>
          <p:cNvPr id="958" name="Google Shape;958;p26"/>
          <p:cNvSpPr txBox="1">
            <a:spLocks noGrp="1"/>
          </p:cNvSpPr>
          <p:nvPr>
            <p:ph type="ctrTitle" idx="8"/>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959" name="Google Shape;959;p26"/>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960"/>
        <p:cNvGrpSpPr/>
        <p:nvPr/>
      </p:nvGrpSpPr>
      <p:grpSpPr>
        <a:xfrm>
          <a:off x="0" y="0"/>
          <a:ext cx="0" cy="0"/>
          <a:chOff x="0" y="0"/>
          <a:chExt cx="0" cy="0"/>
        </a:xfrm>
      </p:grpSpPr>
      <p:sp>
        <p:nvSpPr>
          <p:cNvPr id="961" name="Google Shape;961;p27"/>
          <p:cNvSpPr txBox="1">
            <a:spLocks noGrp="1"/>
          </p:cNvSpPr>
          <p:nvPr>
            <p:ph type="title"/>
          </p:nvPr>
        </p:nvSpPr>
        <p:spPr>
          <a:xfrm>
            <a:off x="1224826" y="1435461"/>
            <a:ext cx="21270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962" name="Google Shape;962;p27"/>
          <p:cNvSpPr txBox="1">
            <a:spLocks noGrp="1"/>
          </p:cNvSpPr>
          <p:nvPr>
            <p:ph type="subTitle" idx="1"/>
          </p:nvPr>
        </p:nvSpPr>
        <p:spPr>
          <a:xfrm>
            <a:off x="1224829" y="1914654"/>
            <a:ext cx="2127000" cy="912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963" name="Google Shape;963;p27"/>
          <p:cNvSpPr txBox="1">
            <a:spLocks noGrp="1"/>
          </p:cNvSpPr>
          <p:nvPr>
            <p:ph type="title" idx="2"/>
          </p:nvPr>
        </p:nvSpPr>
        <p:spPr>
          <a:xfrm>
            <a:off x="5826912" y="1435461"/>
            <a:ext cx="21270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964" name="Google Shape;964;p27"/>
          <p:cNvSpPr txBox="1">
            <a:spLocks noGrp="1"/>
          </p:cNvSpPr>
          <p:nvPr>
            <p:ph type="subTitle" idx="3"/>
          </p:nvPr>
        </p:nvSpPr>
        <p:spPr>
          <a:xfrm>
            <a:off x="5826914" y="1914654"/>
            <a:ext cx="2127000" cy="91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965" name="Google Shape;965;p27"/>
          <p:cNvSpPr txBox="1">
            <a:spLocks noGrp="1"/>
          </p:cNvSpPr>
          <p:nvPr>
            <p:ph type="title" idx="4"/>
          </p:nvPr>
        </p:nvSpPr>
        <p:spPr>
          <a:xfrm>
            <a:off x="1224826" y="2945751"/>
            <a:ext cx="21270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966" name="Google Shape;966;p27"/>
          <p:cNvSpPr txBox="1">
            <a:spLocks noGrp="1"/>
          </p:cNvSpPr>
          <p:nvPr>
            <p:ph type="subTitle" idx="5"/>
          </p:nvPr>
        </p:nvSpPr>
        <p:spPr>
          <a:xfrm>
            <a:off x="1224829" y="3473670"/>
            <a:ext cx="2127000" cy="8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967" name="Google Shape;967;p27"/>
          <p:cNvSpPr txBox="1">
            <a:spLocks noGrp="1"/>
          </p:cNvSpPr>
          <p:nvPr>
            <p:ph type="title" idx="6"/>
          </p:nvPr>
        </p:nvSpPr>
        <p:spPr>
          <a:xfrm>
            <a:off x="5826864" y="2945751"/>
            <a:ext cx="21270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968" name="Google Shape;968;p27"/>
          <p:cNvSpPr txBox="1">
            <a:spLocks noGrp="1"/>
          </p:cNvSpPr>
          <p:nvPr>
            <p:ph type="subTitle" idx="7"/>
          </p:nvPr>
        </p:nvSpPr>
        <p:spPr>
          <a:xfrm>
            <a:off x="5826914" y="3473670"/>
            <a:ext cx="2127000" cy="841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pic>
        <p:nvPicPr>
          <p:cNvPr id="969" name="Google Shape;969;p27"/>
          <p:cNvPicPr preferRelativeResize="0"/>
          <p:nvPr/>
        </p:nvPicPr>
        <p:blipFill rotWithShape="1">
          <a:blip r:embed="rId2">
            <a:alphaModFix amt="66000"/>
          </a:blip>
          <a:srcRect/>
          <a:stretch/>
        </p:blipFill>
        <p:spPr>
          <a:xfrm rot="-2343514" flipH="1">
            <a:off x="-1166545" y="-1270720"/>
            <a:ext cx="3297389" cy="2276638"/>
          </a:xfrm>
          <a:prstGeom prst="rect">
            <a:avLst/>
          </a:prstGeom>
          <a:noFill/>
          <a:ln>
            <a:noFill/>
          </a:ln>
        </p:spPr>
      </p:pic>
      <p:grpSp>
        <p:nvGrpSpPr>
          <p:cNvPr id="970" name="Google Shape;970;p27"/>
          <p:cNvGrpSpPr/>
          <p:nvPr/>
        </p:nvGrpSpPr>
        <p:grpSpPr>
          <a:xfrm rot="-8099954">
            <a:off x="15431" y="-572435"/>
            <a:ext cx="1344367" cy="1995327"/>
            <a:chOff x="272875" y="1527563"/>
            <a:chExt cx="255950" cy="455000"/>
          </a:xfrm>
        </p:grpSpPr>
        <p:sp>
          <p:nvSpPr>
            <p:cNvPr id="971" name="Google Shape;971;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2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2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2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2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2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2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06" name="Google Shape;1006;p27"/>
          <p:cNvPicPr preferRelativeResize="0"/>
          <p:nvPr/>
        </p:nvPicPr>
        <p:blipFill rotWithShape="1">
          <a:blip r:embed="rId3">
            <a:alphaModFix amt="74000"/>
          </a:blip>
          <a:srcRect/>
          <a:stretch/>
        </p:blipFill>
        <p:spPr>
          <a:xfrm rot="-5809801" flipH="1">
            <a:off x="7609918" y="-1097658"/>
            <a:ext cx="2894870" cy="2593321"/>
          </a:xfrm>
          <a:prstGeom prst="rect">
            <a:avLst/>
          </a:prstGeom>
          <a:noFill/>
          <a:ln>
            <a:noFill/>
          </a:ln>
        </p:spPr>
      </p:pic>
      <p:pic>
        <p:nvPicPr>
          <p:cNvPr id="1007" name="Google Shape;1007;p27"/>
          <p:cNvPicPr preferRelativeResize="0"/>
          <p:nvPr/>
        </p:nvPicPr>
        <p:blipFill rotWithShape="1">
          <a:blip r:embed="rId4">
            <a:alphaModFix amt="76000"/>
          </a:blip>
          <a:srcRect/>
          <a:stretch/>
        </p:blipFill>
        <p:spPr>
          <a:xfrm rot="10754694">
            <a:off x="2497948" y="4487275"/>
            <a:ext cx="7605809" cy="2832381"/>
          </a:xfrm>
          <a:prstGeom prst="rect">
            <a:avLst/>
          </a:prstGeom>
          <a:noFill/>
          <a:ln>
            <a:noFill/>
          </a:ln>
        </p:spPr>
      </p:pic>
      <p:grpSp>
        <p:nvGrpSpPr>
          <p:cNvPr id="1008" name="Google Shape;1008;p27"/>
          <p:cNvGrpSpPr/>
          <p:nvPr/>
        </p:nvGrpSpPr>
        <p:grpSpPr>
          <a:xfrm flipH="1">
            <a:off x="-624375" y="3487614"/>
            <a:ext cx="1344377" cy="2469659"/>
            <a:chOff x="272875" y="1419395"/>
            <a:chExt cx="255950" cy="563168"/>
          </a:xfrm>
        </p:grpSpPr>
        <p:sp>
          <p:nvSpPr>
            <p:cNvPr id="1009" name="Google Shape;1009;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27"/>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27"/>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27"/>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27"/>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27"/>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27"/>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44" name="Google Shape;1044;p27"/>
          <p:cNvSpPr txBox="1">
            <a:spLocks noGrp="1"/>
          </p:cNvSpPr>
          <p:nvPr>
            <p:ph type="ctrTitle" idx="8"/>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1045" name="Google Shape;1045;p27"/>
          <p:cNvSpPr/>
          <p:nvPr/>
        </p:nvSpPr>
        <p:spPr>
          <a:xfrm rot="3176794">
            <a:off x="7710596" y="4065984"/>
            <a:ext cx="2264986" cy="216574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46"/>
        <p:cNvGrpSpPr/>
        <p:nvPr/>
      </p:nvGrpSpPr>
      <p:grpSpPr>
        <a:xfrm>
          <a:off x="0" y="0"/>
          <a:ext cx="0" cy="0"/>
          <a:chOff x="0" y="0"/>
          <a:chExt cx="0" cy="0"/>
        </a:xfrm>
      </p:grpSpPr>
      <p:sp>
        <p:nvSpPr>
          <p:cNvPr id="1047" name="Google Shape;1047;p28"/>
          <p:cNvSpPr txBox="1">
            <a:spLocks noGrp="1"/>
          </p:cNvSpPr>
          <p:nvPr>
            <p:ph type="title"/>
          </p:nvPr>
        </p:nvSpPr>
        <p:spPr>
          <a:xfrm>
            <a:off x="720000" y="3314050"/>
            <a:ext cx="7704000" cy="125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3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5">
  <p:cSld name="BLANK_1_1_1_1_1">
    <p:spTree>
      <p:nvGrpSpPr>
        <p:cNvPr id="1" name="Shape 1048"/>
        <p:cNvGrpSpPr/>
        <p:nvPr/>
      </p:nvGrpSpPr>
      <p:grpSpPr>
        <a:xfrm>
          <a:off x="0" y="0"/>
          <a:ext cx="0" cy="0"/>
          <a:chOff x="0" y="0"/>
          <a:chExt cx="0" cy="0"/>
        </a:xfrm>
      </p:grpSpPr>
      <p:pic>
        <p:nvPicPr>
          <p:cNvPr id="1049" name="Google Shape;1049;p29"/>
          <p:cNvPicPr preferRelativeResize="0"/>
          <p:nvPr/>
        </p:nvPicPr>
        <p:blipFill rotWithShape="1">
          <a:blip r:embed="rId2">
            <a:alphaModFix amt="66000"/>
          </a:blip>
          <a:srcRect/>
          <a:stretch/>
        </p:blipFill>
        <p:spPr>
          <a:xfrm rot="-2343514" flipH="1">
            <a:off x="-1641553" y="-1719908"/>
            <a:ext cx="3297389" cy="2276638"/>
          </a:xfrm>
          <a:prstGeom prst="rect">
            <a:avLst/>
          </a:prstGeom>
          <a:noFill/>
          <a:ln>
            <a:noFill/>
          </a:ln>
        </p:spPr>
      </p:pic>
      <p:grpSp>
        <p:nvGrpSpPr>
          <p:cNvPr id="1050" name="Google Shape;1050;p29"/>
          <p:cNvGrpSpPr/>
          <p:nvPr/>
        </p:nvGrpSpPr>
        <p:grpSpPr>
          <a:xfrm rot="-8099954">
            <a:off x="-459577" y="-1021623"/>
            <a:ext cx="1344367" cy="1995327"/>
            <a:chOff x="272875" y="1527563"/>
            <a:chExt cx="255950" cy="455000"/>
          </a:xfrm>
        </p:grpSpPr>
        <p:sp>
          <p:nvSpPr>
            <p:cNvPr id="1051" name="Google Shape;1051;p2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2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2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2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2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2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2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2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2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2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2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2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2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2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2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2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2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2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2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2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2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2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2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2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2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2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2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2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2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2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2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2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2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2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2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86" name="Google Shape;1086;p29"/>
          <p:cNvPicPr preferRelativeResize="0"/>
          <p:nvPr/>
        </p:nvPicPr>
        <p:blipFill rotWithShape="1">
          <a:blip r:embed="rId3">
            <a:alphaModFix amt="74000"/>
          </a:blip>
          <a:srcRect/>
          <a:stretch/>
        </p:blipFill>
        <p:spPr>
          <a:xfrm rot="4990199" flipH="1">
            <a:off x="-1127360" y="4108621"/>
            <a:ext cx="2894870" cy="2593321"/>
          </a:xfrm>
          <a:prstGeom prst="rect">
            <a:avLst/>
          </a:prstGeom>
          <a:noFill/>
          <a:ln>
            <a:noFill/>
          </a:ln>
        </p:spPr>
      </p:pic>
      <p:pic>
        <p:nvPicPr>
          <p:cNvPr id="1087" name="Google Shape;1087;p29"/>
          <p:cNvPicPr preferRelativeResize="0"/>
          <p:nvPr/>
        </p:nvPicPr>
        <p:blipFill rotWithShape="1">
          <a:blip r:embed="rId4">
            <a:alphaModFix amt="74000"/>
          </a:blip>
          <a:srcRect/>
          <a:stretch/>
        </p:blipFill>
        <p:spPr>
          <a:xfrm rot="4990199" flipH="1">
            <a:off x="7307615" y="-922016"/>
            <a:ext cx="2894870" cy="2593321"/>
          </a:xfrm>
          <a:prstGeom prst="rect">
            <a:avLst/>
          </a:prstGeom>
          <a:noFill/>
          <a:ln>
            <a:noFill/>
          </a:ln>
        </p:spPr>
      </p:pic>
      <p:sp>
        <p:nvSpPr>
          <p:cNvPr id="1088" name="Google Shape;1088;p29"/>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1089" name="Google Shape;1089;p29"/>
          <p:cNvSpPr/>
          <p:nvPr/>
        </p:nvSpPr>
        <p:spPr>
          <a:xfrm rot="231922" flipH="1">
            <a:off x="7473457" y="-6437207"/>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0" name="Google Shape;1090;p29"/>
          <p:cNvPicPr preferRelativeResize="0"/>
          <p:nvPr/>
        </p:nvPicPr>
        <p:blipFill rotWithShape="1">
          <a:blip r:embed="rId2">
            <a:alphaModFix amt="66000"/>
          </a:blip>
          <a:srcRect/>
          <a:stretch/>
        </p:blipFill>
        <p:spPr>
          <a:xfrm rot="-2343514" flipH="1">
            <a:off x="7272347" y="3430567"/>
            <a:ext cx="3297389" cy="2276638"/>
          </a:xfrm>
          <a:prstGeom prst="rect">
            <a:avLst/>
          </a:prstGeom>
          <a:noFill/>
          <a:ln>
            <a:noFill/>
          </a:ln>
        </p:spPr>
      </p:pic>
      <p:grpSp>
        <p:nvGrpSpPr>
          <p:cNvPr id="1091" name="Google Shape;1091;p29"/>
          <p:cNvGrpSpPr/>
          <p:nvPr/>
        </p:nvGrpSpPr>
        <p:grpSpPr>
          <a:xfrm rot="-8099954">
            <a:off x="8454323" y="4128852"/>
            <a:ext cx="1344367" cy="1995327"/>
            <a:chOff x="272875" y="1527563"/>
            <a:chExt cx="255950" cy="455000"/>
          </a:xfrm>
        </p:grpSpPr>
        <p:sp>
          <p:nvSpPr>
            <p:cNvPr id="1092" name="Google Shape;1092;p2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2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2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2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2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2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2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2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2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2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2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2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2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2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2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2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2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2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2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2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2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2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2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2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2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2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2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2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2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2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2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2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2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2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1127"/>
        <p:cNvGrpSpPr/>
        <p:nvPr/>
      </p:nvGrpSpPr>
      <p:grpSpPr>
        <a:xfrm>
          <a:off x="0" y="0"/>
          <a:ext cx="0" cy="0"/>
          <a:chOff x="0" y="0"/>
          <a:chExt cx="0" cy="0"/>
        </a:xfrm>
      </p:grpSpPr>
      <p:pic>
        <p:nvPicPr>
          <p:cNvPr id="1128" name="Google Shape;1128;p30"/>
          <p:cNvPicPr preferRelativeResize="0"/>
          <p:nvPr/>
        </p:nvPicPr>
        <p:blipFill rotWithShape="1">
          <a:blip r:embed="rId2">
            <a:alphaModFix amt="66000"/>
          </a:blip>
          <a:srcRect/>
          <a:stretch/>
        </p:blipFill>
        <p:spPr>
          <a:xfrm rot="8456486" flipH="1">
            <a:off x="7252441" y="4177105"/>
            <a:ext cx="3297389" cy="2276638"/>
          </a:xfrm>
          <a:prstGeom prst="rect">
            <a:avLst/>
          </a:prstGeom>
          <a:noFill/>
          <a:ln>
            <a:noFill/>
          </a:ln>
        </p:spPr>
      </p:pic>
      <p:grpSp>
        <p:nvGrpSpPr>
          <p:cNvPr id="1129" name="Google Shape;1129;p30"/>
          <p:cNvGrpSpPr/>
          <p:nvPr/>
        </p:nvGrpSpPr>
        <p:grpSpPr>
          <a:xfrm rot="2700046">
            <a:off x="8023488" y="3760130"/>
            <a:ext cx="1344367" cy="1995327"/>
            <a:chOff x="272875" y="1527563"/>
            <a:chExt cx="255950" cy="455000"/>
          </a:xfrm>
        </p:grpSpPr>
        <p:sp>
          <p:nvSpPr>
            <p:cNvPr id="1130" name="Google Shape;1130;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3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3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3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3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3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3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65" name="Google Shape;1165;p30"/>
          <p:cNvPicPr preferRelativeResize="0"/>
          <p:nvPr/>
        </p:nvPicPr>
        <p:blipFill rotWithShape="1">
          <a:blip r:embed="rId3">
            <a:alphaModFix amt="74000"/>
          </a:blip>
          <a:srcRect/>
          <a:stretch/>
        </p:blipFill>
        <p:spPr>
          <a:xfrm rot="-5809801" flipH="1">
            <a:off x="7609918" y="-1097658"/>
            <a:ext cx="2894870" cy="2593321"/>
          </a:xfrm>
          <a:prstGeom prst="rect">
            <a:avLst/>
          </a:prstGeom>
          <a:noFill/>
          <a:ln>
            <a:noFill/>
          </a:ln>
        </p:spPr>
      </p:pic>
      <p:pic>
        <p:nvPicPr>
          <p:cNvPr id="1166" name="Google Shape;1166;p30"/>
          <p:cNvPicPr preferRelativeResize="0"/>
          <p:nvPr/>
        </p:nvPicPr>
        <p:blipFill rotWithShape="1">
          <a:blip r:embed="rId4">
            <a:alphaModFix amt="76000"/>
          </a:blip>
          <a:srcRect/>
          <a:stretch/>
        </p:blipFill>
        <p:spPr>
          <a:xfrm rot="9663874">
            <a:off x="-3354179" y="-1777728"/>
            <a:ext cx="7605805" cy="2832382"/>
          </a:xfrm>
          <a:prstGeom prst="rect">
            <a:avLst/>
          </a:prstGeom>
          <a:noFill/>
          <a:ln>
            <a:noFill/>
          </a:ln>
        </p:spPr>
      </p:pic>
      <p:grpSp>
        <p:nvGrpSpPr>
          <p:cNvPr id="1167" name="Google Shape;1167;p30"/>
          <p:cNvGrpSpPr/>
          <p:nvPr/>
        </p:nvGrpSpPr>
        <p:grpSpPr>
          <a:xfrm rot="-7181356">
            <a:off x="474923" y="-1462434"/>
            <a:ext cx="1344356" cy="2469645"/>
            <a:chOff x="272875" y="1419395"/>
            <a:chExt cx="255950" cy="563168"/>
          </a:xfrm>
        </p:grpSpPr>
        <p:sp>
          <p:nvSpPr>
            <p:cNvPr id="1168" name="Google Shape;1168;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3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3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3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3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3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3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03" name="Google Shape;1203;p30"/>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30"/>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05"/>
        <p:cNvGrpSpPr/>
        <p:nvPr/>
      </p:nvGrpSpPr>
      <p:grpSpPr>
        <a:xfrm>
          <a:off x="0" y="0"/>
          <a:ext cx="0" cy="0"/>
          <a:chOff x="0" y="0"/>
          <a:chExt cx="0" cy="0"/>
        </a:xfrm>
      </p:grpSpPr>
      <p:sp>
        <p:nvSpPr>
          <p:cNvPr id="1206" name="Google Shape;1206;p31"/>
          <p:cNvSpPr txBox="1">
            <a:spLocks noGrp="1"/>
          </p:cNvSpPr>
          <p:nvPr>
            <p:ph type="subTitle" idx="1"/>
          </p:nvPr>
        </p:nvSpPr>
        <p:spPr>
          <a:xfrm>
            <a:off x="1944337" y="3168343"/>
            <a:ext cx="1532400" cy="479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600" b="1">
                <a:latin typeface="Josefin Sans"/>
                <a:ea typeface="Josefin Sans"/>
                <a:cs typeface="Josefin Sans"/>
                <a:sym typeface="Josefin Sans"/>
              </a:defRPr>
            </a:lvl1pPr>
            <a:lvl2pPr lvl="1" algn="ctr">
              <a:lnSpc>
                <a:spcPct val="100000"/>
              </a:lnSpc>
              <a:spcBef>
                <a:spcPts val="0"/>
              </a:spcBef>
              <a:spcAft>
                <a:spcPts val="0"/>
              </a:spcAft>
              <a:buSzPts val="1400"/>
              <a:buNone/>
              <a:defRPr sz="1600" b="1">
                <a:latin typeface="Josefin Sans"/>
                <a:ea typeface="Josefin Sans"/>
                <a:cs typeface="Josefin Sans"/>
                <a:sym typeface="Josefin Sans"/>
              </a:defRPr>
            </a:lvl2pPr>
            <a:lvl3pPr lvl="2" algn="ctr">
              <a:lnSpc>
                <a:spcPct val="100000"/>
              </a:lnSpc>
              <a:spcBef>
                <a:spcPts val="0"/>
              </a:spcBef>
              <a:spcAft>
                <a:spcPts val="0"/>
              </a:spcAft>
              <a:buSzPts val="1400"/>
              <a:buNone/>
              <a:defRPr sz="1600" b="1">
                <a:latin typeface="Josefin Sans"/>
                <a:ea typeface="Josefin Sans"/>
                <a:cs typeface="Josefin Sans"/>
                <a:sym typeface="Josefin Sans"/>
              </a:defRPr>
            </a:lvl3pPr>
            <a:lvl4pPr lvl="3" algn="ctr">
              <a:lnSpc>
                <a:spcPct val="100000"/>
              </a:lnSpc>
              <a:spcBef>
                <a:spcPts val="0"/>
              </a:spcBef>
              <a:spcAft>
                <a:spcPts val="0"/>
              </a:spcAft>
              <a:buSzPts val="1400"/>
              <a:buNone/>
              <a:defRPr sz="1600" b="1">
                <a:latin typeface="Josefin Sans"/>
                <a:ea typeface="Josefin Sans"/>
                <a:cs typeface="Josefin Sans"/>
                <a:sym typeface="Josefin Sans"/>
              </a:defRPr>
            </a:lvl4pPr>
            <a:lvl5pPr lvl="4" algn="ctr">
              <a:lnSpc>
                <a:spcPct val="100000"/>
              </a:lnSpc>
              <a:spcBef>
                <a:spcPts val="0"/>
              </a:spcBef>
              <a:spcAft>
                <a:spcPts val="0"/>
              </a:spcAft>
              <a:buSzPts val="1400"/>
              <a:buNone/>
              <a:defRPr sz="1600" b="1">
                <a:latin typeface="Josefin Sans"/>
                <a:ea typeface="Josefin Sans"/>
                <a:cs typeface="Josefin Sans"/>
                <a:sym typeface="Josefin Sans"/>
              </a:defRPr>
            </a:lvl5pPr>
            <a:lvl6pPr lvl="5" algn="ctr">
              <a:lnSpc>
                <a:spcPct val="100000"/>
              </a:lnSpc>
              <a:spcBef>
                <a:spcPts val="0"/>
              </a:spcBef>
              <a:spcAft>
                <a:spcPts val="0"/>
              </a:spcAft>
              <a:buSzPts val="1400"/>
              <a:buNone/>
              <a:defRPr sz="1600" b="1">
                <a:latin typeface="Josefin Sans"/>
                <a:ea typeface="Josefin Sans"/>
                <a:cs typeface="Josefin Sans"/>
                <a:sym typeface="Josefin Sans"/>
              </a:defRPr>
            </a:lvl6pPr>
            <a:lvl7pPr lvl="6" algn="ctr">
              <a:lnSpc>
                <a:spcPct val="100000"/>
              </a:lnSpc>
              <a:spcBef>
                <a:spcPts val="0"/>
              </a:spcBef>
              <a:spcAft>
                <a:spcPts val="0"/>
              </a:spcAft>
              <a:buSzPts val="1400"/>
              <a:buNone/>
              <a:defRPr sz="1600" b="1">
                <a:latin typeface="Josefin Sans"/>
                <a:ea typeface="Josefin Sans"/>
                <a:cs typeface="Josefin Sans"/>
                <a:sym typeface="Josefin Sans"/>
              </a:defRPr>
            </a:lvl7pPr>
            <a:lvl8pPr lvl="7" algn="ctr">
              <a:lnSpc>
                <a:spcPct val="100000"/>
              </a:lnSpc>
              <a:spcBef>
                <a:spcPts val="0"/>
              </a:spcBef>
              <a:spcAft>
                <a:spcPts val="0"/>
              </a:spcAft>
              <a:buSzPts val="1400"/>
              <a:buNone/>
              <a:defRPr sz="1600" b="1">
                <a:latin typeface="Josefin Sans"/>
                <a:ea typeface="Josefin Sans"/>
                <a:cs typeface="Josefin Sans"/>
                <a:sym typeface="Josefin Sans"/>
              </a:defRPr>
            </a:lvl8pPr>
            <a:lvl9pPr lvl="8" algn="ctr">
              <a:lnSpc>
                <a:spcPct val="100000"/>
              </a:lnSpc>
              <a:spcBef>
                <a:spcPts val="0"/>
              </a:spcBef>
              <a:spcAft>
                <a:spcPts val="0"/>
              </a:spcAft>
              <a:buSzPts val="1400"/>
              <a:buNone/>
              <a:defRPr sz="1600" b="1">
                <a:latin typeface="Josefin Sans"/>
                <a:ea typeface="Josefin Sans"/>
                <a:cs typeface="Josefin Sans"/>
                <a:sym typeface="Josefin Sans"/>
              </a:defRPr>
            </a:lvl9pPr>
          </a:lstStyle>
          <a:p>
            <a:endParaRPr/>
          </a:p>
        </p:txBody>
      </p:sp>
      <p:sp>
        <p:nvSpPr>
          <p:cNvPr id="1207" name="Google Shape;1207;p31"/>
          <p:cNvSpPr txBox="1">
            <a:spLocks noGrp="1"/>
          </p:cNvSpPr>
          <p:nvPr>
            <p:ph type="subTitle" idx="2"/>
          </p:nvPr>
        </p:nvSpPr>
        <p:spPr>
          <a:xfrm>
            <a:off x="1381688" y="3559333"/>
            <a:ext cx="2657700" cy="10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08" name="Google Shape;1208;p31"/>
          <p:cNvSpPr txBox="1">
            <a:spLocks noGrp="1"/>
          </p:cNvSpPr>
          <p:nvPr>
            <p:ph type="subTitle" idx="3"/>
          </p:nvPr>
        </p:nvSpPr>
        <p:spPr>
          <a:xfrm flipH="1">
            <a:off x="5667265" y="3168343"/>
            <a:ext cx="1532400" cy="479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600" b="1">
                <a:latin typeface="Josefin Sans"/>
                <a:ea typeface="Josefin Sans"/>
                <a:cs typeface="Josefin Sans"/>
                <a:sym typeface="Josefin Sans"/>
              </a:defRPr>
            </a:lvl1pPr>
            <a:lvl2pPr lvl="1" algn="ctr">
              <a:lnSpc>
                <a:spcPct val="100000"/>
              </a:lnSpc>
              <a:spcBef>
                <a:spcPts val="0"/>
              </a:spcBef>
              <a:spcAft>
                <a:spcPts val="0"/>
              </a:spcAft>
              <a:buSzPts val="1400"/>
              <a:buNone/>
              <a:defRPr sz="1600" b="1">
                <a:latin typeface="Josefin Sans"/>
                <a:ea typeface="Josefin Sans"/>
                <a:cs typeface="Josefin Sans"/>
                <a:sym typeface="Josefin Sans"/>
              </a:defRPr>
            </a:lvl2pPr>
            <a:lvl3pPr lvl="2" algn="ctr">
              <a:lnSpc>
                <a:spcPct val="100000"/>
              </a:lnSpc>
              <a:spcBef>
                <a:spcPts val="0"/>
              </a:spcBef>
              <a:spcAft>
                <a:spcPts val="0"/>
              </a:spcAft>
              <a:buSzPts val="1400"/>
              <a:buNone/>
              <a:defRPr sz="1600" b="1">
                <a:latin typeface="Josefin Sans"/>
                <a:ea typeface="Josefin Sans"/>
                <a:cs typeface="Josefin Sans"/>
                <a:sym typeface="Josefin Sans"/>
              </a:defRPr>
            </a:lvl3pPr>
            <a:lvl4pPr lvl="3" algn="ctr">
              <a:lnSpc>
                <a:spcPct val="100000"/>
              </a:lnSpc>
              <a:spcBef>
                <a:spcPts val="0"/>
              </a:spcBef>
              <a:spcAft>
                <a:spcPts val="0"/>
              </a:spcAft>
              <a:buSzPts val="1400"/>
              <a:buNone/>
              <a:defRPr sz="1600" b="1">
                <a:latin typeface="Josefin Sans"/>
                <a:ea typeface="Josefin Sans"/>
                <a:cs typeface="Josefin Sans"/>
                <a:sym typeface="Josefin Sans"/>
              </a:defRPr>
            </a:lvl4pPr>
            <a:lvl5pPr lvl="4" algn="ctr">
              <a:lnSpc>
                <a:spcPct val="100000"/>
              </a:lnSpc>
              <a:spcBef>
                <a:spcPts val="0"/>
              </a:spcBef>
              <a:spcAft>
                <a:spcPts val="0"/>
              </a:spcAft>
              <a:buSzPts val="1400"/>
              <a:buNone/>
              <a:defRPr sz="1600" b="1">
                <a:latin typeface="Josefin Sans"/>
                <a:ea typeface="Josefin Sans"/>
                <a:cs typeface="Josefin Sans"/>
                <a:sym typeface="Josefin Sans"/>
              </a:defRPr>
            </a:lvl5pPr>
            <a:lvl6pPr lvl="5" algn="ctr">
              <a:lnSpc>
                <a:spcPct val="100000"/>
              </a:lnSpc>
              <a:spcBef>
                <a:spcPts val="0"/>
              </a:spcBef>
              <a:spcAft>
                <a:spcPts val="0"/>
              </a:spcAft>
              <a:buSzPts val="1400"/>
              <a:buNone/>
              <a:defRPr sz="1600" b="1">
                <a:latin typeface="Josefin Sans"/>
                <a:ea typeface="Josefin Sans"/>
                <a:cs typeface="Josefin Sans"/>
                <a:sym typeface="Josefin Sans"/>
              </a:defRPr>
            </a:lvl6pPr>
            <a:lvl7pPr lvl="6" algn="ctr">
              <a:lnSpc>
                <a:spcPct val="100000"/>
              </a:lnSpc>
              <a:spcBef>
                <a:spcPts val="0"/>
              </a:spcBef>
              <a:spcAft>
                <a:spcPts val="0"/>
              </a:spcAft>
              <a:buSzPts val="1400"/>
              <a:buNone/>
              <a:defRPr sz="1600" b="1">
                <a:latin typeface="Josefin Sans"/>
                <a:ea typeface="Josefin Sans"/>
                <a:cs typeface="Josefin Sans"/>
                <a:sym typeface="Josefin Sans"/>
              </a:defRPr>
            </a:lvl7pPr>
            <a:lvl8pPr lvl="7" algn="ctr">
              <a:lnSpc>
                <a:spcPct val="100000"/>
              </a:lnSpc>
              <a:spcBef>
                <a:spcPts val="0"/>
              </a:spcBef>
              <a:spcAft>
                <a:spcPts val="0"/>
              </a:spcAft>
              <a:buSzPts val="1400"/>
              <a:buNone/>
              <a:defRPr sz="1600" b="1">
                <a:latin typeface="Josefin Sans"/>
                <a:ea typeface="Josefin Sans"/>
                <a:cs typeface="Josefin Sans"/>
                <a:sym typeface="Josefin Sans"/>
              </a:defRPr>
            </a:lvl8pPr>
            <a:lvl9pPr lvl="8" algn="ctr">
              <a:lnSpc>
                <a:spcPct val="100000"/>
              </a:lnSpc>
              <a:spcBef>
                <a:spcPts val="0"/>
              </a:spcBef>
              <a:spcAft>
                <a:spcPts val="0"/>
              </a:spcAft>
              <a:buSzPts val="1400"/>
              <a:buNone/>
              <a:defRPr sz="1600" b="1">
                <a:latin typeface="Josefin Sans"/>
                <a:ea typeface="Josefin Sans"/>
                <a:cs typeface="Josefin Sans"/>
                <a:sym typeface="Josefin Sans"/>
              </a:defRPr>
            </a:lvl9pPr>
          </a:lstStyle>
          <a:p>
            <a:endParaRPr/>
          </a:p>
        </p:txBody>
      </p:sp>
      <p:sp>
        <p:nvSpPr>
          <p:cNvPr id="1209" name="Google Shape;1209;p31"/>
          <p:cNvSpPr txBox="1">
            <a:spLocks noGrp="1"/>
          </p:cNvSpPr>
          <p:nvPr>
            <p:ph type="subTitle" idx="4"/>
          </p:nvPr>
        </p:nvSpPr>
        <p:spPr>
          <a:xfrm flipH="1">
            <a:off x="5104613" y="3559333"/>
            <a:ext cx="2657700" cy="10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1210" name="Google Shape;1210;p31"/>
          <p:cNvPicPr preferRelativeResize="0"/>
          <p:nvPr/>
        </p:nvPicPr>
        <p:blipFill rotWithShape="1">
          <a:blip r:embed="rId2">
            <a:alphaModFix amt="47000"/>
          </a:blip>
          <a:srcRect/>
          <a:stretch/>
        </p:blipFill>
        <p:spPr>
          <a:xfrm rot="4139108">
            <a:off x="-1716814" y="3950736"/>
            <a:ext cx="2989903" cy="2468227"/>
          </a:xfrm>
          <a:prstGeom prst="rect">
            <a:avLst/>
          </a:prstGeom>
          <a:noFill/>
          <a:ln>
            <a:noFill/>
          </a:ln>
        </p:spPr>
      </p:pic>
      <p:grpSp>
        <p:nvGrpSpPr>
          <p:cNvPr id="1211" name="Google Shape;1211;p31"/>
          <p:cNvGrpSpPr/>
          <p:nvPr/>
        </p:nvGrpSpPr>
        <p:grpSpPr>
          <a:xfrm rot="-987768">
            <a:off x="-414533" y="3230134"/>
            <a:ext cx="1344359" cy="1995308"/>
            <a:chOff x="272875" y="1527563"/>
            <a:chExt cx="255950" cy="455000"/>
          </a:xfrm>
        </p:grpSpPr>
        <p:sp>
          <p:nvSpPr>
            <p:cNvPr id="1212" name="Google Shape;1212;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247" name="Google Shape;1247;p31"/>
          <p:cNvPicPr preferRelativeResize="0"/>
          <p:nvPr/>
        </p:nvPicPr>
        <p:blipFill rotWithShape="1">
          <a:blip r:embed="rId3">
            <a:alphaModFix amt="74000"/>
          </a:blip>
          <a:srcRect/>
          <a:stretch/>
        </p:blipFill>
        <p:spPr>
          <a:xfrm rot="-1197527" flipH="1">
            <a:off x="8254668" y="3888189"/>
            <a:ext cx="2894871" cy="2593322"/>
          </a:xfrm>
          <a:prstGeom prst="rect">
            <a:avLst/>
          </a:prstGeom>
          <a:noFill/>
          <a:ln>
            <a:noFill/>
          </a:ln>
        </p:spPr>
      </p:pic>
      <p:pic>
        <p:nvPicPr>
          <p:cNvPr id="1248" name="Google Shape;1248;p31"/>
          <p:cNvPicPr preferRelativeResize="0"/>
          <p:nvPr/>
        </p:nvPicPr>
        <p:blipFill rotWithShape="1">
          <a:blip r:embed="rId4">
            <a:alphaModFix amt="58000"/>
          </a:blip>
          <a:srcRect/>
          <a:stretch/>
        </p:blipFill>
        <p:spPr>
          <a:xfrm rot="-9314708">
            <a:off x="-1515506" y="-1274402"/>
            <a:ext cx="1787180" cy="4287365"/>
          </a:xfrm>
          <a:prstGeom prst="rect">
            <a:avLst/>
          </a:prstGeom>
          <a:noFill/>
          <a:ln>
            <a:noFill/>
          </a:ln>
        </p:spPr>
      </p:pic>
      <p:pic>
        <p:nvPicPr>
          <p:cNvPr id="1249" name="Google Shape;1249;p31"/>
          <p:cNvPicPr preferRelativeResize="0"/>
          <p:nvPr/>
        </p:nvPicPr>
        <p:blipFill rotWithShape="1">
          <a:blip r:embed="rId5">
            <a:alphaModFix amt="76000"/>
          </a:blip>
          <a:srcRect/>
          <a:stretch/>
        </p:blipFill>
        <p:spPr>
          <a:xfrm rot="394092">
            <a:off x="2157624" y="-1359156"/>
            <a:ext cx="5296602" cy="1972438"/>
          </a:xfrm>
          <a:prstGeom prst="rect">
            <a:avLst/>
          </a:prstGeom>
          <a:noFill/>
          <a:ln>
            <a:noFill/>
          </a:ln>
        </p:spPr>
      </p:pic>
      <p:pic>
        <p:nvPicPr>
          <p:cNvPr id="1250" name="Google Shape;1250;p31"/>
          <p:cNvPicPr preferRelativeResize="0"/>
          <p:nvPr/>
        </p:nvPicPr>
        <p:blipFill rotWithShape="1">
          <a:blip r:embed="rId6">
            <a:alphaModFix amt="62000"/>
          </a:blip>
          <a:srcRect/>
          <a:stretch/>
        </p:blipFill>
        <p:spPr>
          <a:xfrm rot="6551349" flipH="1">
            <a:off x="7493893" y="-756657"/>
            <a:ext cx="2894870" cy="2593321"/>
          </a:xfrm>
          <a:prstGeom prst="rect">
            <a:avLst/>
          </a:prstGeom>
          <a:noFill/>
          <a:ln>
            <a:noFill/>
          </a:ln>
        </p:spPr>
      </p:pic>
      <p:grpSp>
        <p:nvGrpSpPr>
          <p:cNvPr id="1251" name="Google Shape;1251;p31"/>
          <p:cNvGrpSpPr/>
          <p:nvPr/>
        </p:nvGrpSpPr>
        <p:grpSpPr>
          <a:xfrm rot="8100046">
            <a:off x="8172669" y="-457651"/>
            <a:ext cx="1344367" cy="1995327"/>
            <a:chOff x="272875" y="1527563"/>
            <a:chExt cx="255950" cy="455000"/>
          </a:xfrm>
        </p:grpSpPr>
        <p:sp>
          <p:nvSpPr>
            <p:cNvPr id="1252" name="Google Shape;1252;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7" name="Google Shape;1287;p31"/>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1288" name="Google Shape;1288;p31"/>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31"/>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90"/>
        <p:cNvGrpSpPr/>
        <p:nvPr/>
      </p:nvGrpSpPr>
      <p:grpSpPr>
        <a:xfrm>
          <a:off x="0" y="0"/>
          <a:ext cx="0" cy="0"/>
          <a:chOff x="0" y="0"/>
          <a:chExt cx="0" cy="0"/>
        </a:xfrm>
      </p:grpSpPr>
      <p:pic>
        <p:nvPicPr>
          <p:cNvPr id="1291" name="Google Shape;1291;p32"/>
          <p:cNvPicPr preferRelativeResize="0"/>
          <p:nvPr/>
        </p:nvPicPr>
        <p:blipFill rotWithShape="1">
          <a:blip r:embed="rId2">
            <a:alphaModFix amt="66000"/>
          </a:blip>
          <a:srcRect/>
          <a:stretch/>
        </p:blipFill>
        <p:spPr>
          <a:xfrm rot="1326164" flipH="1">
            <a:off x="2960862" y="1361553"/>
            <a:ext cx="3222304" cy="2224797"/>
          </a:xfrm>
          <a:prstGeom prst="rect">
            <a:avLst/>
          </a:prstGeom>
          <a:noFill/>
          <a:ln>
            <a:noFill/>
          </a:ln>
        </p:spPr>
      </p:pic>
      <p:pic>
        <p:nvPicPr>
          <p:cNvPr id="1292" name="Google Shape;1292;p32"/>
          <p:cNvPicPr preferRelativeResize="0"/>
          <p:nvPr/>
        </p:nvPicPr>
        <p:blipFill rotWithShape="1">
          <a:blip r:embed="rId3">
            <a:alphaModFix amt="47000"/>
          </a:blip>
          <a:srcRect/>
          <a:stretch/>
        </p:blipFill>
        <p:spPr>
          <a:xfrm rot="1331770">
            <a:off x="-1977764" y="3821949"/>
            <a:ext cx="2989902" cy="2468226"/>
          </a:xfrm>
          <a:prstGeom prst="rect">
            <a:avLst/>
          </a:prstGeom>
          <a:noFill/>
          <a:ln>
            <a:noFill/>
          </a:ln>
        </p:spPr>
      </p:pic>
      <p:grpSp>
        <p:nvGrpSpPr>
          <p:cNvPr id="1293" name="Google Shape;1293;p32"/>
          <p:cNvGrpSpPr/>
          <p:nvPr/>
        </p:nvGrpSpPr>
        <p:grpSpPr>
          <a:xfrm rot="-987768">
            <a:off x="-733895" y="3875634"/>
            <a:ext cx="1344359" cy="1995308"/>
            <a:chOff x="272875" y="1527563"/>
            <a:chExt cx="255950" cy="455000"/>
          </a:xfrm>
        </p:grpSpPr>
        <p:sp>
          <p:nvSpPr>
            <p:cNvPr id="1294" name="Google Shape;1294;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329" name="Google Shape;1329;p32"/>
          <p:cNvPicPr preferRelativeResize="0"/>
          <p:nvPr/>
        </p:nvPicPr>
        <p:blipFill rotWithShape="1">
          <a:blip r:embed="rId4">
            <a:alphaModFix amt="74000"/>
          </a:blip>
          <a:srcRect/>
          <a:stretch/>
        </p:blipFill>
        <p:spPr>
          <a:xfrm flipH="1">
            <a:off x="7809444" y="4139664"/>
            <a:ext cx="2894870" cy="2593321"/>
          </a:xfrm>
          <a:prstGeom prst="rect">
            <a:avLst/>
          </a:prstGeom>
          <a:noFill/>
          <a:ln>
            <a:noFill/>
          </a:ln>
        </p:spPr>
      </p:pic>
      <p:pic>
        <p:nvPicPr>
          <p:cNvPr id="1330" name="Google Shape;1330;p32"/>
          <p:cNvPicPr preferRelativeResize="0"/>
          <p:nvPr/>
        </p:nvPicPr>
        <p:blipFill rotWithShape="1">
          <a:blip r:embed="rId5">
            <a:alphaModFix amt="62000"/>
          </a:blip>
          <a:srcRect/>
          <a:stretch/>
        </p:blipFill>
        <p:spPr>
          <a:xfrm rot="9368145" flipH="1">
            <a:off x="-1509155" y="-1246007"/>
            <a:ext cx="2894870" cy="2593321"/>
          </a:xfrm>
          <a:prstGeom prst="rect">
            <a:avLst/>
          </a:prstGeom>
          <a:noFill/>
          <a:ln>
            <a:noFill/>
          </a:ln>
        </p:spPr>
      </p:pic>
      <p:grpSp>
        <p:nvGrpSpPr>
          <p:cNvPr id="1331" name="Google Shape;1331;p32"/>
          <p:cNvGrpSpPr/>
          <p:nvPr/>
        </p:nvGrpSpPr>
        <p:grpSpPr>
          <a:xfrm rot="5400065">
            <a:off x="8667137" y="-1129839"/>
            <a:ext cx="1344377" cy="1995312"/>
            <a:chOff x="272875" y="1527563"/>
            <a:chExt cx="255950" cy="455000"/>
          </a:xfrm>
        </p:grpSpPr>
        <p:sp>
          <p:nvSpPr>
            <p:cNvPr id="1332" name="Google Shape;1332;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67" name="Google Shape;1367;p32"/>
          <p:cNvSpPr txBox="1">
            <a:spLocks noGrp="1"/>
          </p:cNvSpPr>
          <p:nvPr>
            <p:ph type="title"/>
          </p:nvPr>
        </p:nvSpPr>
        <p:spPr>
          <a:xfrm>
            <a:off x="3566522" y="1727900"/>
            <a:ext cx="2028900" cy="17145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30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pic>
        <p:nvPicPr>
          <p:cNvPr id="1368" name="Google Shape;1368;p32"/>
          <p:cNvPicPr preferRelativeResize="0"/>
          <p:nvPr/>
        </p:nvPicPr>
        <p:blipFill rotWithShape="1">
          <a:blip r:embed="rId3">
            <a:alphaModFix amt="47000"/>
          </a:blip>
          <a:srcRect/>
          <a:stretch/>
        </p:blipFill>
        <p:spPr>
          <a:xfrm rot="-10643014">
            <a:off x="7943421" y="-1509312"/>
            <a:ext cx="2989903" cy="2468227"/>
          </a:xfrm>
          <a:prstGeom prst="rect">
            <a:avLst/>
          </a:prstGeom>
          <a:noFill/>
          <a:ln>
            <a:noFill/>
          </a:ln>
        </p:spPr>
      </p:pic>
      <p:sp>
        <p:nvSpPr>
          <p:cNvPr id="1369" name="Google Shape;1369;p32"/>
          <p:cNvSpPr/>
          <p:nvPr/>
        </p:nvSpPr>
        <p:spPr>
          <a:xfrm rot="-7373435">
            <a:off x="3439495" y="5025020"/>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70"/>
        <p:cNvGrpSpPr/>
        <p:nvPr/>
      </p:nvGrpSpPr>
      <p:grpSpPr>
        <a:xfrm>
          <a:off x="0" y="0"/>
          <a:ext cx="0" cy="0"/>
          <a:chOff x="0" y="0"/>
          <a:chExt cx="0" cy="0"/>
        </a:xfrm>
      </p:grpSpPr>
      <p:pic>
        <p:nvPicPr>
          <p:cNvPr id="1371" name="Google Shape;1371;p33"/>
          <p:cNvPicPr preferRelativeResize="0"/>
          <p:nvPr/>
        </p:nvPicPr>
        <p:blipFill rotWithShape="1">
          <a:blip r:embed="rId2">
            <a:alphaModFix amt="74000"/>
          </a:blip>
          <a:srcRect/>
          <a:stretch/>
        </p:blipFill>
        <p:spPr>
          <a:xfrm rot="-10162003" flipH="1">
            <a:off x="301118" y="56641"/>
            <a:ext cx="2894871" cy="2593322"/>
          </a:xfrm>
          <a:prstGeom prst="rect">
            <a:avLst/>
          </a:prstGeom>
          <a:noFill/>
          <a:ln>
            <a:noFill/>
          </a:ln>
        </p:spPr>
      </p:pic>
      <p:pic>
        <p:nvPicPr>
          <p:cNvPr id="1372" name="Google Shape;1372;p33"/>
          <p:cNvPicPr preferRelativeResize="0"/>
          <p:nvPr/>
        </p:nvPicPr>
        <p:blipFill rotWithShape="1">
          <a:blip r:embed="rId3">
            <a:alphaModFix amt="33000"/>
          </a:blip>
          <a:srcRect/>
          <a:stretch/>
        </p:blipFill>
        <p:spPr>
          <a:xfrm rot="10800000" flipH="1">
            <a:off x="2309117" y="4"/>
            <a:ext cx="6114874" cy="5143500"/>
          </a:xfrm>
          <a:prstGeom prst="rect">
            <a:avLst/>
          </a:prstGeom>
          <a:noFill/>
          <a:ln>
            <a:noFill/>
          </a:ln>
        </p:spPr>
      </p:pic>
      <p:pic>
        <p:nvPicPr>
          <p:cNvPr id="1373" name="Google Shape;1373;p33"/>
          <p:cNvPicPr preferRelativeResize="0"/>
          <p:nvPr/>
        </p:nvPicPr>
        <p:blipFill rotWithShape="1">
          <a:blip r:embed="rId4">
            <a:alphaModFix amt="58000"/>
          </a:blip>
          <a:srcRect/>
          <a:stretch/>
        </p:blipFill>
        <p:spPr>
          <a:xfrm rot="-8962532">
            <a:off x="7553885" y="2352524"/>
            <a:ext cx="1462806" cy="3509154"/>
          </a:xfrm>
          <a:prstGeom prst="rect">
            <a:avLst/>
          </a:prstGeom>
          <a:noFill/>
          <a:ln>
            <a:noFill/>
          </a:ln>
        </p:spPr>
      </p:pic>
      <p:pic>
        <p:nvPicPr>
          <p:cNvPr id="1374" name="Google Shape;1374;p33"/>
          <p:cNvPicPr preferRelativeResize="0"/>
          <p:nvPr/>
        </p:nvPicPr>
        <p:blipFill rotWithShape="1">
          <a:blip r:embed="rId5">
            <a:alphaModFix amt="62000"/>
          </a:blip>
          <a:srcRect/>
          <a:stretch/>
        </p:blipFill>
        <p:spPr>
          <a:xfrm rot="-10162003" flipH="1">
            <a:off x="-1091107" y="-1133759"/>
            <a:ext cx="2894871" cy="2593322"/>
          </a:xfrm>
          <a:prstGeom prst="rect">
            <a:avLst/>
          </a:prstGeom>
          <a:noFill/>
          <a:ln>
            <a:noFill/>
          </a:ln>
        </p:spPr>
      </p:pic>
      <p:sp>
        <p:nvSpPr>
          <p:cNvPr id="1375" name="Google Shape;1375;p33"/>
          <p:cNvSpPr/>
          <p:nvPr/>
        </p:nvSpPr>
        <p:spPr>
          <a:xfrm rot="-6681487">
            <a:off x="8044372" y="2590906"/>
            <a:ext cx="2265023" cy="2165778"/>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76" name="Google Shape;1376;p33"/>
          <p:cNvGrpSpPr/>
          <p:nvPr/>
        </p:nvGrpSpPr>
        <p:grpSpPr>
          <a:xfrm rot="8100046">
            <a:off x="-12030" y="3450660"/>
            <a:ext cx="1344367" cy="1995327"/>
            <a:chOff x="272875" y="1527563"/>
            <a:chExt cx="255950" cy="455000"/>
          </a:xfrm>
        </p:grpSpPr>
        <p:sp>
          <p:nvSpPr>
            <p:cNvPr id="1377" name="Google Shape;1377;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2" name="Google Shape;1412;p33"/>
          <p:cNvGrpSpPr/>
          <p:nvPr/>
        </p:nvGrpSpPr>
        <p:grpSpPr>
          <a:xfrm rot="-987768">
            <a:off x="7751817" y="-266278"/>
            <a:ext cx="1344359" cy="1995308"/>
            <a:chOff x="272875" y="1527563"/>
            <a:chExt cx="255950" cy="455000"/>
          </a:xfrm>
        </p:grpSpPr>
        <p:sp>
          <p:nvSpPr>
            <p:cNvPr id="1413" name="Google Shape;1413;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48" name="Google Shape;1448;p33"/>
          <p:cNvPicPr preferRelativeResize="0"/>
          <p:nvPr/>
        </p:nvPicPr>
        <p:blipFill rotWithShape="1">
          <a:blip r:embed="rId6">
            <a:alphaModFix amt="62000"/>
          </a:blip>
          <a:srcRect/>
          <a:stretch/>
        </p:blipFill>
        <p:spPr>
          <a:xfrm rot="5400000">
            <a:off x="1054424" y="-334421"/>
            <a:ext cx="4474637" cy="5143502"/>
          </a:xfrm>
          <a:prstGeom prst="rect">
            <a:avLst/>
          </a:prstGeom>
          <a:noFill/>
          <a:ln>
            <a:noFill/>
          </a:ln>
        </p:spPr>
      </p:pic>
      <p:sp>
        <p:nvSpPr>
          <p:cNvPr id="1449" name="Google Shape;1449;p33"/>
          <p:cNvSpPr txBox="1">
            <a:spLocks noGrp="1"/>
          </p:cNvSpPr>
          <p:nvPr>
            <p:ph type="title"/>
          </p:nvPr>
        </p:nvSpPr>
        <p:spPr>
          <a:xfrm>
            <a:off x="1388100" y="1307100"/>
            <a:ext cx="63678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450" name="Google Shape;1450;p33"/>
          <p:cNvSpPr/>
          <p:nvPr/>
        </p:nvSpPr>
        <p:spPr>
          <a:xfrm rot="231922" flipH="1">
            <a:off x="-1189243" y="-346558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
  <p:cSld name="BLANK_1_1_1_2_1_1">
    <p:spTree>
      <p:nvGrpSpPr>
        <p:cNvPr id="1" name="Shape 1451"/>
        <p:cNvGrpSpPr/>
        <p:nvPr/>
      </p:nvGrpSpPr>
      <p:grpSpPr>
        <a:xfrm>
          <a:off x="0" y="0"/>
          <a:ext cx="0" cy="0"/>
          <a:chOff x="0" y="0"/>
          <a:chExt cx="0" cy="0"/>
        </a:xfrm>
      </p:grpSpPr>
      <p:pic>
        <p:nvPicPr>
          <p:cNvPr id="1452" name="Google Shape;1452;p34"/>
          <p:cNvPicPr preferRelativeResize="0"/>
          <p:nvPr/>
        </p:nvPicPr>
        <p:blipFill rotWithShape="1">
          <a:blip r:embed="rId2">
            <a:alphaModFix amt="66000"/>
          </a:blip>
          <a:srcRect/>
          <a:stretch/>
        </p:blipFill>
        <p:spPr>
          <a:xfrm rot="-2343514" flipH="1">
            <a:off x="-1156226" y="-1467160"/>
            <a:ext cx="3297389" cy="2276638"/>
          </a:xfrm>
          <a:prstGeom prst="rect">
            <a:avLst/>
          </a:prstGeom>
          <a:noFill/>
          <a:ln>
            <a:noFill/>
          </a:ln>
        </p:spPr>
      </p:pic>
      <p:pic>
        <p:nvPicPr>
          <p:cNvPr id="1453" name="Google Shape;1453;p34"/>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grpSp>
        <p:nvGrpSpPr>
          <p:cNvPr id="1454" name="Google Shape;1454;p34"/>
          <p:cNvGrpSpPr/>
          <p:nvPr/>
        </p:nvGrpSpPr>
        <p:grpSpPr>
          <a:xfrm rot="-8099954">
            <a:off x="25750" y="-768876"/>
            <a:ext cx="1344367" cy="1995327"/>
            <a:chOff x="272875" y="1527563"/>
            <a:chExt cx="255950" cy="455000"/>
          </a:xfrm>
        </p:grpSpPr>
        <p:sp>
          <p:nvSpPr>
            <p:cNvPr id="1455" name="Google Shape;1455;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90" name="Google Shape;1490;p34"/>
          <p:cNvPicPr preferRelativeResize="0"/>
          <p:nvPr/>
        </p:nvPicPr>
        <p:blipFill rotWithShape="1">
          <a:blip r:embed="rId3">
            <a:alphaModFix amt="74000"/>
          </a:blip>
          <a:srcRect/>
          <a:stretch/>
        </p:blipFill>
        <p:spPr>
          <a:xfrm rot="-6814727" flipH="1">
            <a:off x="7454267" y="-1182806"/>
            <a:ext cx="2894871" cy="2593322"/>
          </a:xfrm>
          <a:prstGeom prst="rect">
            <a:avLst/>
          </a:prstGeom>
          <a:noFill/>
          <a:ln>
            <a:noFill/>
          </a:ln>
        </p:spPr>
      </p:pic>
      <p:pic>
        <p:nvPicPr>
          <p:cNvPr id="1491" name="Google Shape;1491;p34"/>
          <p:cNvPicPr preferRelativeResize="0"/>
          <p:nvPr/>
        </p:nvPicPr>
        <p:blipFill rotWithShape="1">
          <a:blip r:embed="rId4">
            <a:alphaModFix amt="76000"/>
          </a:blip>
          <a:srcRect/>
          <a:stretch/>
        </p:blipFill>
        <p:spPr>
          <a:xfrm rot="-1136126">
            <a:off x="4365128" y="4231553"/>
            <a:ext cx="7605805" cy="2832382"/>
          </a:xfrm>
          <a:prstGeom prst="rect">
            <a:avLst/>
          </a:prstGeom>
          <a:noFill/>
          <a:ln>
            <a:noFill/>
          </a:ln>
        </p:spPr>
      </p:pic>
      <p:grpSp>
        <p:nvGrpSpPr>
          <p:cNvPr id="1492" name="Google Shape;1492;p34"/>
          <p:cNvGrpSpPr/>
          <p:nvPr/>
        </p:nvGrpSpPr>
        <p:grpSpPr>
          <a:xfrm rot="3618644">
            <a:off x="7686877" y="3841497"/>
            <a:ext cx="1344356" cy="2469645"/>
            <a:chOff x="272875" y="1419395"/>
            <a:chExt cx="255950" cy="563168"/>
          </a:xfrm>
        </p:grpSpPr>
        <p:sp>
          <p:nvSpPr>
            <p:cNvPr id="1493" name="Google Shape;1493;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34"/>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34"/>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34"/>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34"/>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34"/>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34"/>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8" name="Google Shape;1528;p34"/>
          <p:cNvSpPr txBox="1">
            <a:spLocks noGrp="1"/>
          </p:cNvSpPr>
          <p:nvPr>
            <p:ph type="title"/>
          </p:nvPr>
        </p:nvSpPr>
        <p:spPr>
          <a:xfrm>
            <a:off x="730325" y="3530302"/>
            <a:ext cx="2336400" cy="4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529" name="Google Shape;1529;p34"/>
          <p:cNvSpPr txBox="1">
            <a:spLocks noGrp="1"/>
          </p:cNvSpPr>
          <p:nvPr>
            <p:ph type="subTitle" idx="1"/>
          </p:nvPr>
        </p:nvSpPr>
        <p:spPr>
          <a:xfrm>
            <a:off x="730325" y="3915850"/>
            <a:ext cx="2336400" cy="7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530" name="Google Shape;1530;p34"/>
          <p:cNvSpPr txBox="1">
            <a:spLocks noGrp="1"/>
          </p:cNvSpPr>
          <p:nvPr>
            <p:ph type="title" idx="2"/>
          </p:nvPr>
        </p:nvSpPr>
        <p:spPr>
          <a:xfrm>
            <a:off x="3405326" y="3530302"/>
            <a:ext cx="2336400" cy="4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531" name="Google Shape;1531;p34"/>
          <p:cNvSpPr txBox="1">
            <a:spLocks noGrp="1"/>
          </p:cNvSpPr>
          <p:nvPr>
            <p:ph type="subTitle" idx="3"/>
          </p:nvPr>
        </p:nvSpPr>
        <p:spPr>
          <a:xfrm>
            <a:off x="3405326" y="3915850"/>
            <a:ext cx="2336400" cy="7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532" name="Google Shape;1532;p34"/>
          <p:cNvSpPr txBox="1">
            <a:spLocks noGrp="1"/>
          </p:cNvSpPr>
          <p:nvPr>
            <p:ph type="title" idx="4"/>
          </p:nvPr>
        </p:nvSpPr>
        <p:spPr>
          <a:xfrm>
            <a:off x="6076283" y="3530302"/>
            <a:ext cx="2336400" cy="4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533" name="Google Shape;1533;p34"/>
          <p:cNvSpPr txBox="1">
            <a:spLocks noGrp="1"/>
          </p:cNvSpPr>
          <p:nvPr>
            <p:ph type="subTitle" idx="5"/>
          </p:nvPr>
        </p:nvSpPr>
        <p:spPr>
          <a:xfrm>
            <a:off x="6076283" y="3915850"/>
            <a:ext cx="2336400" cy="7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534" name="Google Shape;1534;p34"/>
          <p:cNvSpPr txBox="1">
            <a:spLocks noGrp="1"/>
          </p:cNvSpPr>
          <p:nvPr>
            <p:ph type="ctrTitle" idx="6"/>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1535" name="Google Shape;1535;p34"/>
          <p:cNvSpPr txBox="1">
            <a:spLocks noGrp="1"/>
          </p:cNvSpPr>
          <p:nvPr>
            <p:ph type="title" idx="7"/>
          </p:nvPr>
        </p:nvSpPr>
        <p:spPr>
          <a:xfrm>
            <a:off x="730325" y="1813595"/>
            <a:ext cx="2336400" cy="4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536" name="Google Shape;1536;p34"/>
          <p:cNvSpPr txBox="1">
            <a:spLocks noGrp="1"/>
          </p:cNvSpPr>
          <p:nvPr>
            <p:ph type="subTitle" idx="8"/>
          </p:nvPr>
        </p:nvSpPr>
        <p:spPr>
          <a:xfrm>
            <a:off x="730325" y="2195913"/>
            <a:ext cx="2336400" cy="7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537" name="Google Shape;1537;p34"/>
          <p:cNvSpPr txBox="1">
            <a:spLocks noGrp="1"/>
          </p:cNvSpPr>
          <p:nvPr>
            <p:ph type="title" idx="9"/>
          </p:nvPr>
        </p:nvSpPr>
        <p:spPr>
          <a:xfrm>
            <a:off x="3405326" y="1813595"/>
            <a:ext cx="2336400" cy="4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538" name="Google Shape;1538;p34"/>
          <p:cNvSpPr txBox="1">
            <a:spLocks noGrp="1"/>
          </p:cNvSpPr>
          <p:nvPr>
            <p:ph type="subTitle" idx="13"/>
          </p:nvPr>
        </p:nvSpPr>
        <p:spPr>
          <a:xfrm>
            <a:off x="3405326" y="2195913"/>
            <a:ext cx="2336400" cy="7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539" name="Google Shape;1539;p34"/>
          <p:cNvSpPr txBox="1">
            <a:spLocks noGrp="1"/>
          </p:cNvSpPr>
          <p:nvPr>
            <p:ph type="title" idx="14"/>
          </p:nvPr>
        </p:nvSpPr>
        <p:spPr>
          <a:xfrm>
            <a:off x="6076283" y="1813595"/>
            <a:ext cx="2336400" cy="4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540" name="Google Shape;1540;p34"/>
          <p:cNvSpPr txBox="1">
            <a:spLocks noGrp="1"/>
          </p:cNvSpPr>
          <p:nvPr>
            <p:ph type="subTitle" idx="15"/>
          </p:nvPr>
        </p:nvSpPr>
        <p:spPr>
          <a:xfrm>
            <a:off x="6076283" y="2195913"/>
            <a:ext cx="2336400" cy="76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41"/>
        <p:cNvGrpSpPr/>
        <p:nvPr/>
      </p:nvGrpSpPr>
      <p:grpSpPr>
        <a:xfrm>
          <a:off x="0" y="0"/>
          <a:ext cx="0" cy="0"/>
          <a:chOff x="0" y="0"/>
          <a:chExt cx="0" cy="0"/>
        </a:xfrm>
      </p:grpSpPr>
      <p:sp>
        <p:nvSpPr>
          <p:cNvPr id="1542" name="Google Shape;1542;p35"/>
          <p:cNvSpPr txBox="1">
            <a:spLocks noGrp="1"/>
          </p:cNvSpPr>
          <p:nvPr>
            <p:ph type="subTitle" idx="1"/>
          </p:nvPr>
        </p:nvSpPr>
        <p:spPr>
          <a:xfrm>
            <a:off x="720000" y="1475700"/>
            <a:ext cx="7704000" cy="265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Char char="●"/>
              <a:defRPr/>
            </a:lvl1pPr>
            <a:lvl2pPr lvl="1" algn="ctr">
              <a:lnSpc>
                <a:spcPct val="100000"/>
              </a:lnSpc>
              <a:spcBef>
                <a:spcPts val="100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a:endParaRPr/>
          </a:p>
        </p:txBody>
      </p:sp>
      <p:sp>
        <p:nvSpPr>
          <p:cNvPr id="1543" name="Google Shape;1543;p35"/>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pic>
        <p:nvPicPr>
          <p:cNvPr id="1544" name="Google Shape;1544;p35"/>
          <p:cNvPicPr preferRelativeResize="0"/>
          <p:nvPr/>
        </p:nvPicPr>
        <p:blipFill rotWithShape="1">
          <a:blip r:embed="rId2">
            <a:alphaModFix amt="47000"/>
          </a:blip>
          <a:srcRect/>
          <a:stretch/>
        </p:blipFill>
        <p:spPr>
          <a:xfrm rot="4139108">
            <a:off x="-1716814" y="3950736"/>
            <a:ext cx="2989903" cy="2468227"/>
          </a:xfrm>
          <a:prstGeom prst="rect">
            <a:avLst/>
          </a:prstGeom>
          <a:noFill/>
          <a:ln>
            <a:noFill/>
          </a:ln>
        </p:spPr>
      </p:pic>
      <p:grpSp>
        <p:nvGrpSpPr>
          <p:cNvPr id="1545" name="Google Shape;1545;p35"/>
          <p:cNvGrpSpPr/>
          <p:nvPr/>
        </p:nvGrpSpPr>
        <p:grpSpPr>
          <a:xfrm rot="-987768">
            <a:off x="-414533" y="3230134"/>
            <a:ext cx="1344359" cy="1995308"/>
            <a:chOff x="272875" y="1527563"/>
            <a:chExt cx="255950" cy="455000"/>
          </a:xfrm>
        </p:grpSpPr>
        <p:sp>
          <p:nvSpPr>
            <p:cNvPr id="1546" name="Google Shape;1546;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581" name="Google Shape;1581;p35"/>
          <p:cNvPicPr preferRelativeResize="0"/>
          <p:nvPr/>
        </p:nvPicPr>
        <p:blipFill rotWithShape="1">
          <a:blip r:embed="rId3">
            <a:alphaModFix amt="74000"/>
          </a:blip>
          <a:srcRect/>
          <a:stretch/>
        </p:blipFill>
        <p:spPr>
          <a:xfrm rot="-1197527" flipH="1">
            <a:off x="8254668" y="3888189"/>
            <a:ext cx="2894871" cy="2593322"/>
          </a:xfrm>
          <a:prstGeom prst="rect">
            <a:avLst/>
          </a:prstGeom>
          <a:noFill/>
          <a:ln>
            <a:noFill/>
          </a:ln>
        </p:spPr>
      </p:pic>
      <p:pic>
        <p:nvPicPr>
          <p:cNvPr id="1582" name="Google Shape;1582;p35"/>
          <p:cNvPicPr preferRelativeResize="0"/>
          <p:nvPr/>
        </p:nvPicPr>
        <p:blipFill rotWithShape="1">
          <a:blip r:embed="rId4">
            <a:alphaModFix amt="58000"/>
          </a:blip>
          <a:srcRect/>
          <a:stretch/>
        </p:blipFill>
        <p:spPr>
          <a:xfrm rot="-9314708">
            <a:off x="-1515506" y="-1274402"/>
            <a:ext cx="1787180" cy="4287365"/>
          </a:xfrm>
          <a:prstGeom prst="rect">
            <a:avLst/>
          </a:prstGeom>
          <a:noFill/>
          <a:ln>
            <a:noFill/>
          </a:ln>
        </p:spPr>
      </p:pic>
      <p:pic>
        <p:nvPicPr>
          <p:cNvPr id="1583" name="Google Shape;1583;p35"/>
          <p:cNvPicPr preferRelativeResize="0"/>
          <p:nvPr/>
        </p:nvPicPr>
        <p:blipFill rotWithShape="1">
          <a:blip r:embed="rId5">
            <a:alphaModFix amt="76000"/>
          </a:blip>
          <a:srcRect/>
          <a:stretch/>
        </p:blipFill>
        <p:spPr>
          <a:xfrm rot="394092">
            <a:off x="2157624" y="-1359156"/>
            <a:ext cx="5296602" cy="1972438"/>
          </a:xfrm>
          <a:prstGeom prst="rect">
            <a:avLst/>
          </a:prstGeom>
          <a:noFill/>
          <a:ln>
            <a:noFill/>
          </a:ln>
        </p:spPr>
      </p:pic>
      <p:pic>
        <p:nvPicPr>
          <p:cNvPr id="1584" name="Google Shape;1584;p35"/>
          <p:cNvPicPr preferRelativeResize="0"/>
          <p:nvPr/>
        </p:nvPicPr>
        <p:blipFill rotWithShape="1">
          <a:blip r:embed="rId6">
            <a:alphaModFix amt="62000"/>
          </a:blip>
          <a:srcRect/>
          <a:stretch/>
        </p:blipFill>
        <p:spPr>
          <a:xfrm rot="6551349" flipH="1">
            <a:off x="7493893" y="-756657"/>
            <a:ext cx="2894870" cy="2593321"/>
          </a:xfrm>
          <a:prstGeom prst="rect">
            <a:avLst/>
          </a:prstGeom>
          <a:noFill/>
          <a:ln>
            <a:noFill/>
          </a:ln>
        </p:spPr>
      </p:pic>
      <p:grpSp>
        <p:nvGrpSpPr>
          <p:cNvPr id="1585" name="Google Shape;1585;p35"/>
          <p:cNvGrpSpPr/>
          <p:nvPr/>
        </p:nvGrpSpPr>
        <p:grpSpPr>
          <a:xfrm rot="8100046">
            <a:off x="8172669" y="-457651"/>
            <a:ext cx="1344367" cy="1995327"/>
            <a:chOff x="272875" y="1527563"/>
            <a:chExt cx="255950" cy="455000"/>
          </a:xfrm>
        </p:grpSpPr>
        <p:sp>
          <p:nvSpPr>
            <p:cNvPr id="1586" name="Google Shape;1586;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1" name="Google Shape;1621;p35"/>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35"/>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2">
  <p:cSld name="CUSTOM_4_1_1_1">
    <p:spTree>
      <p:nvGrpSpPr>
        <p:cNvPr id="1" name="Shape 1623"/>
        <p:cNvGrpSpPr/>
        <p:nvPr/>
      </p:nvGrpSpPr>
      <p:grpSpPr>
        <a:xfrm>
          <a:off x="0" y="0"/>
          <a:ext cx="0" cy="0"/>
          <a:chOff x="0" y="0"/>
          <a:chExt cx="0" cy="0"/>
        </a:xfrm>
      </p:grpSpPr>
      <p:pic>
        <p:nvPicPr>
          <p:cNvPr id="1624" name="Google Shape;1624;p36"/>
          <p:cNvPicPr preferRelativeResize="0"/>
          <p:nvPr/>
        </p:nvPicPr>
        <p:blipFill rotWithShape="1">
          <a:blip r:embed="rId2">
            <a:alphaModFix amt="66000"/>
          </a:blip>
          <a:srcRect/>
          <a:stretch/>
        </p:blipFill>
        <p:spPr>
          <a:xfrm rot="5399990" flipH="1">
            <a:off x="7705516" y="-598319"/>
            <a:ext cx="3297389" cy="2276637"/>
          </a:xfrm>
          <a:prstGeom prst="rect">
            <a:avLst/>
          </a:prstGeom>
          <a:noFill/>
          <a:ln>
            <a:noFill/>
          </a:ln>
        </p:spPr>
      </p:pic>
      <p:grpSp>
        <p:nvGrpSpPr>
          <p:cNvPr id="1625" name="Google Shape;1625;p36"/>
          <p:cNvGrpSpPr/>
          <p:nvPr/>
        </p:nvGrpSpPr>
        <p:grpSpPr>
          <a:xfrm rot="-987768">
            <a:off x="7751817" y="-266278"/>
            <a:ext cx="1344359" cy="1995308"/>
            <a:chOff x="272875" y="1527563"/>
            <a:chExt cx="255950" cy="455000"/>
          </a:xfrm>
        </p:grpSpPr>
        <p:sp>
          <p:nvSpPr>
            <p:cNvPr id="1626" name="Google Shape;1626;p3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3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3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3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3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3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3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3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3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3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3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3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3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3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3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3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3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3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3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3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3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3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3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3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3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3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3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3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3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3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3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3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661" name="Google Shape;1661;p36"/>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pic>
        <p:nvPicPr>
          <p:cNvPr id="1662" name="Google Shape;1662;p36"/>
          <p:cNvPicPr preferRelativeResize="0"/>
          <p:nvPr/>
        </p:nvPicPr>
        <p:blipFill rotWithShape="1">
          <a:blip r:embed="rId4">
            <a:alphaModFix amt="76000"/>
          </a:blip>
          <a:srcRect/>
          <a:stretch/>
        </p:blipFill>
        <p:spPr>
          <a:xfrm rot="363351">
            <a:off x="802621" y="4291783"/>
            <a:ext cx="7605804" cy="2832383"/>
          </a:xfrm>
          <a:prstGeom prst="rect">
            <a:avLst/>
          </a:prstGeom>
          <a:noFill/>
          <a:ln>
            <a:noFill/>
          </a:ln>
        </p:spPr>
      </p:pic>
      <p:sp>
        <p:nvSpPr>
          <p:cNvPr id="1663" name="Google Shape;1663;p36"/>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36"/>
          <p:cNvSpPr txBox="1">
            <a:spLocks noGrp="1"/>
          </p:cNvSpPr>
          <p:nvPr>
            <p:ph type="subTitle" idx="1"/>
          </p:nvPr>
        </p:nvSpPr>
        <p:spPr>
          <a:xfrm>
            <a:off x="724603" y="2240850"/>
            <a:ext cx="3181800" cy="123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400"/>
              <a:buChar char="●"/>
              <a:defRPr sz="16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a:endParaRPr/>
          </a:p>
        </p:txBody>
      </p:sp>
      <p:sp>
        <p:nvSpPr>
          <p:cNvPr id="1665" name="Google Shape;1665;p36"/>
          <p:cNvSpPr txBox="1">
            <a:spLocks noGrp="1"/>
          </p:cNvSpPr>
          <p:nvPr>
            <p:ph type="ctrTitle"/>
          </p:nvPr>
        </p:nvSpPr>
        <p:spPr>
          <a:xfrm>
            <a:off x="724603" y="1663050"/>
            <a:ext cx="3181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1666" name="Google Shape;1666;p36"/>
          <p:cNvSpPr/>
          <p:nvPr/>
        </p:nvSpPr>
        <p:spPr>
          <a:xfrm rot="-4340781" flipH="1">
            <a:off x="3518" y="-5268942"/>
            <a:ext cx="4623974" cy="725683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1667"/>
        <p:cNvGrpSpPr/>
        <p:nvPr/>
      </p:nvGrpSpPr>
      <p:grpSpPr>
        <a:xfrm>
          <a:off x="0" y="0"/>
          <a:ext cx="0" cy="0"/>
          <a:chOff x="0" y="0"/>
          <a:chExt cx="0" cy="0"/>
        </a:xfrm>
      </p:grpSpPr>
      <p:pic>
        <p:nvPicPr>
          <p:cNvPr id="1668" name="Google Shape;1668;p37"/>
          <p:cNvPicPr preferRelativeResize="0"/>
          <p:nvPr/>
        </p:nvPicPr>
        <p:blipFill rotWithShape="1">
          <a:blip r:embed="rId2">
            <a:alphaModFix amt="66000"/>
          </a:blip>
          <a:srcRect/>
          <a:stretch/>
        </p:blipFill>
        <p:spPr>
          <a:xfrm rot="-2343514" flipH="1">
            <a:off x="-1166545" y="-1270720"/>
            <a:ext cx="3297389" cy="2276638"/>
          </a:xfrm>
          <a:prstGeom prst="rect">
            <a:avLst/>
          </a:prstGeom>
          <a:noFill/>
          <a:ln>
            <a:noFill/>
          </a:ln>
        </p:spPr>
      </p:pic>
      <p:grpSp>
        <p:nvGrpSpPr>
          <p:cNvPr id="1669" name="Google Shape;1669;p37"/>
          <p:cNvGrpSpPr/>
          <p:nvPr/>
        </p:nvGrpSpPr>
        <p:grpSpPr>
          <a:xfrm rot="-8099954">
            <a:off x="15431" y="-572435"/>
            <a:ext cx="1344367" cy="1995327"/>
            <a:chOff x="272875" y="1527563"/>
            <a:chExt cx="255950" cy="455000"/>
          </a:xfrm>
        </p:grpSpPr>
        <p:sp>
          <p:nvSpPr>
            <p:cNvPr id="1670" name="Google Shape;1670;p3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3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3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3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3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3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3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3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3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3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3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3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3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3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3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3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3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3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3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3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3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3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3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3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3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3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3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3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3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3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3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3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3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3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3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05" name="Google Shape;1705;p37"/>
          <p:cNvPicPr preferRelativeResize="0"/>
          <p:nvPr/>
        </p:nvPicPr>
        <p:blipFill rotWithShape="1">
          <a:blip r:embed="rId3">
            <a:alphaModFix amt="74000"/>
          </a:blip>
          <a:srcRect/>
          <a:stretch/>
        </p:blipFill>
        <p:spPr>
          <a:xfrm rot="-5809801" flipH="1">
            <a:off x="7609918" y="-1097658"/>
            <a:ext cx="2894870" cy="2593321"/>
          </a:xfrm>
          <a:prstGeom prst="rect">
            <a:avLst/>
          </a:prstGeom>
          <a:noFill/>
          <a:ln>
            <a:noFill/>
          </a:ln>
        </p:spPr>
      </p:pic>
      <p:sp>
        <p:nvSpPr>
          <p:cNvPr id="1706" name="Google Shape;1706;p37"/>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707"/>
        <p:cNvGrpSpPr/>
        <p:nvPr/>
      </p:nvGrpSpPr>
      <p:grpSpPr>
        <a:xfrm>
          <a:off x="0" y="0"/>
          <a:ext cx="0" cy="0"/>
          <a:chOff x="0" y="0"/>
          <a:chExt cx="0" cy="0"/>
        </a:xfrm>
      </p:grpSpPr>
      <p:pic>
        <p:nvPicPr>
          <p:cNvPr id="1708" name="Google Shape;1708;p38"/>
          <p:cNvPicPr preferRelativeResize="0"/>
          <p:nvPr/>
        </p:nvPicPr>
        <p:blipFill rotWithShape="1">
          <a:blip r:embed="rId2">
            <a:alphaModFix amt="66000"/>
          </a:blip>
          <a:srcRect/>
          <a:stretch/>
        </p:blipFill>
        <p:spPr>
          <a:xfrm rot="5399990" flipH="1">
            <a:off x="7705516" y="-598319"/>
            <a:ext cx="3297389" cy="2276637"/>
          </a:xfrm>
          <a:prstGeom prst="rect">
            <a:avLst/>
          </a:prstGeom>
          <a:noFill/>
          <a:ln>
            <a:noFill/>
          </a:ln>
        </p:spPr>
      </p:pic>
      <p:grpSp>
        <p:nvGrpSpPr>
          <p:cNvPr id="1709" name="Google Shape;1709;p38"/>
          <p:cNvGrpSpPr/>
          <p:nvPr/>
        </p:nvGrpSpPr>
        <p:grpSpPr>
          <a:xfrm rot="-987768">
            <a:off x="7751817" y="-266278"/>
            <a:ext cx="1344359" cy="1995308"/>
            <a:chOff x="272875" y="1527563"/>
            <a:chExt cx="255950" cy="455000"/>
          </a:xfrm>
        </p:grpSpPr>
        <p:sp>
          <p:nvSpPr>
            <p:cNvPr id="1710" name="Google Shape;1710;p3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3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3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3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3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3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3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3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3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3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3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3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3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3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3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3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3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3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3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3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3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3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3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3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3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3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3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3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3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3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3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3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3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3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3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45" name="Google Shape;1745;p38"/>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pic>
        <p:nvPicPr>
          <p:cNvPr id="1746" name="Google Shape;1746;p38"/>
          <p:cNvPicPr preferRelativeResize="0"/>
          <p:nvPr/>
        </p:nvPicPr>
        <p:blipFill rotWithShape="1">
          <a:blip r:embed="rId4">
            <a:alphaModFix amt="76000"/>
          </a:blip>
          <a:srcRect/>
          <a:stretch/>
        </p:blipFill>
        <p:spPr>
          <a:xfrm rot="363351">
            <a:off x="802621" y="4291783"/>
            <a:ext cx="7605804" cy="2832383"/>
          </a:xfrm>
          <a:prstGeom prst="rect">
            <a:avLst/>
          </a:prstGeom>
          <a:noFill/>
          <a:ln>
            <a:noFill/>
          </a:ln>
        </p:spPr>
      </p:pic>
      <p:sp>
        <p:nvSpPr>
          <p:cNvPr id="1747" name="Google Shape;1747;p38"/>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38"/>
          <p:cNvSpPr txBox="1">
            <a:spLocks noGrp="1"/>
          </p:cNvSpPr>
          <p:nvPr>
            <p:ph type="title"/>
          </p:nvPr>
        </p:nvSpPr>
        <p:spPr>
          <a:xfrm>
            <a:off x="732375" y="1637495"/>
            <a:ext cx="38397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749" name="Google Shape;1749;p38"/>
          <p:cNvSpPr txBox="1">
            <a:spLocks noGrp="1"/>
          </p:cNvSpPr>
          <p:nvPr>
            <p:ph type="subTitle" idx="1"/>
          </p:nvPr>
        </p:nvSpPr>
        <p:spPr>
          <a:xfrm>
            <a:off x="475175" y="2194825"/>
            <a:ext cx="4096800" cy="2490300"/>
          </a:xfrm>
          <a:prstGeom prst="rect">
            <a:avLst/>
          </a:prstGeom>
          <a:noFill/>
          <a:ln>
            <a:noFill/>
          </a:ln>
        </p:spPr>
        <p:txBody>
          <a:bodyPr spcFirstLastPara="1" wrap="square" lIns="91425" tIns="91425" rIns="91425" bIns="91425" anchor="t" anchorCtr="0">
            <a:noAutofit/>
          </a:bodyPr>
          <a:lstStyle>
            <a:lvl1pPr marR="50800" lvl="0" algn="l">
              <a:lnSpc>
                <a:spcPct val="100000"/>
              </a:lnSpc>
              <a:spcBef>
                <a:spcPts val="0"/>
              </a:spcBef>
              <a:spcAft>
                <a:spcPts val="0"/>
              </a:spcAft>
              <a:buClr>
                <a:schemeClr val="lt2"/>
              </a:buClr>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a:endParaRPr/>
          </a:p>
        </p:txBody>
      </p:sp>
      <p:sp>
        <p:nvSpPr>
          <p:cNvPr id="1750" name="Google Shape;1750;p38"/>
          <p:cNvSpPr txBox="1">
            <a:spLocks noGrp="1"/>
          </p:cNvSpPr>
          <p:nvPr>
            <p:ph type="title" idx="2"/>
          </p:nvPr>
        </p:nvSpPr>
        <p:spPr>
          <a:xfrm>
            <a:off x="4578150" y="1637495"/>
            <a:ext cx="38397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751" name="Google Shape;1751;p38"/>
          <p:cNvSpPr txBox="1">
            <a:spLocks noGrp="1"/>
          </p:cNvSpPr>
          <p:nvPr>
            <p:ph type="subTitle" idx="3"/>
          </p:nvPr>
        </p:nvSpPr>
        <p:spPr>
          <a:xfrm>
            <a:off x="4578150" y="2194825"/>
            <a:ext cx="4096800" cy="249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a:endParaRPr/>
          </a:p>
        </p:txBody>
      </p:sp>
      <p:sp>
        <p:nvSpPr>
          <p:cNvPr id="1752" name="Google Shape;1752;p38"/>
          <p:cNvSpPr txBox="1">
            <a:spLocks noGrp="1"/>
          </p:cNvSpPr>
          <p:nvPr>
            <p:ph type="ctrTitle" idx="4"/>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53"/>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754"/>
        <p:cNvGrpSpPr/>
        <p:nvPr/>
      </p:nvGrpSpPr>
      <p:grpSpPr>
        <a:xfrm>
          <a:off x="0" y="0"/>
          <a:ext cx="0" cy="0"/>
          <a:chOff x="0" y="0"/>
          <a:chExt cx="0" cy="0"/>
        </a:xfrm>
      </p:grpSpPr>
      <p:pic>
        <p:nvPicPr>
          <p:cNvPr id="1755" name="Google Shape;1755;p40"/>
          <p:cNvPicPr preferRelativeResize="0"/>
          <p:nvPr/>
        </p:nvPicPr>
        <p:blipFill rotWithShape="1">
          <a:blip r:embed="rId2">
            <a:alphaModFix amt="76000"/>
          </a:blip>
          <a:srcRect/>
          <a:stretch/>
        </p:blipFill>
        <p:spPr>
          <a:xfrm rot="2453973">
            <a:off x="1248590" y="2532214"/>
            <a:ext cx="4232748" cy="1576274"/>
          </a:xfrm>
          <a:prstGeom prst="rect">
            <a:avLst/>
          </a:prstGeom>
          <a:noFill/>
          <a:ln>
            <a:noFill/>
          </a:ln>
        </p:spPr>
      </p:pic>
      <p:pic>
        <p:nvPicPr>
          <p:cNvPr id="1756" name="Google Shape;1756;p40"/>
          <p:cNvPicPr preferRelativeResize="0"/>
          <p:nvPr/>
        </p:nvPicPr>
        <p:blipFill rotWithShape="1">
          <a:blip r:embed="rId2">
            <a:alphaModFix amt="76000"/>
          </a:blip>
          <a:srcRect/>
          <a:stretch/>
        </p:blipFill>
        <p:spPr>
          <a:xfrm rot="2453973">
            <a:off x="-1738310" y="4081814"/>
            <a:ext cx="4232748" cy="1576274"/>
          </a:xfrm>
          <a:prstGeom prst="rect">
            <a:avLst/>
          </a:prstGeom>
          <a:noFill/>
          <a:ln>
            <a:noFill/>
          </a:ln>
        </p:spPr>
      </p:pic>
      <p:pic>
        <p:nvPicPr>
          <p:cNvPr id="1757" name="Google Shape;1757;p40"/>
          <p:cNvPicPr preferRelativeResize="0"/>
          <p:nvPr/>
        </p:nvPicPr>
        <p:blipFill rotWithShape="1">
          <a:blip r:embed="rId3">
            <a:alphaModFix amt="76000"/>
          </a:blip>
          <a:srcRect/>
          <a:stretch/>
        </p:blipFill>
        <p:spPr>
          <a:xfrm rot="2453973">
            <a:off x="6716115" y="-248136"/>
            <a:ext cx="4232748" cy="1576274"/>
          </a:xfrm>
          <a:prstGeom prst="rect">
            <a:avLst/>
          </a:prstGeom>
          <a:noFill/>
          <a:ln>
            <a:noFill/>
          </a:ln>
        </p:spPr>
      </p:pic>
      <p:pic>
        <p:nvPicPr>
          <p:cNvPr id="1758" name="Google Shape;1758;p40"/>
          <p:cNvPicPr preferRelativeResize="0"/>
          <p:nvPr/>
        </p:nvPicPr>
        <p:blipFill rotWithShape="1">
          <a:blip r:embed="rId4">
            <a:alphaModFix amt="47000"/>
          </a:blip>
          <a:srcRect/>
          <a:stretch/>
        </p:blipFill>
        <p:spPr>
          <a:xfrm rot="10800000">
            <a:off x="1630988" y="143888"/>
            <a:ext cx="5882026" cy="4855727"/>
          </a:xfrm>
          <a:prstGeom prst="rect">
            <a:avLst/>
          </a:prstGeom>
          <a:noFill/>
          <a:ln>
            <a:noFill/>
          </a:ln>
        </p:spPr>
      </p:pic>
      <p:grpSp>
        <p:nvGrpSpPr>
          <p:cNvPr id="1759" name="Google Shape;1759;p40"/>
          <p:cNvGrpSpPr/>
          <p:nvPr/>
        </p:nvGrpSpPr>
        <p:grpSpPr>
          <a:xfrm rot="-2700000">
            <a:off x="167955" y="3080962"/>
            <a:ext cx="1344349" cy="2469678"/>
            <a:chOff x="272875" y="1419395"/>
            <a:chExt cx="255950" cy="563168"/>
          </a:xfrm>
        </p:grpSpPr>
        <p:sp>
          <p:nvSpPr>
            <p:cNvPr id="1760" name="Google Shape;1760;p4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4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4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4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4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4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4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4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4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4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4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4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4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4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4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4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4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4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4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4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4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4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4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4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4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4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4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4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4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4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4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4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4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4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4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5" name="Google Shape;1795;p40"/>
          <p:cNvGrpSpPr/>
          <p:nvPr/>
        </p:nvGrpSpPr>
        <p:grpSpPr>
          <a:xfrm rot="-2700000">
            <a:off x="8026513" y="-183341"/>
            <a:ext cx="1344349" cy="1995327"/>
            <a:chOff x="272875" y="1527563"/>
            <a:chExt cx="255950" cy="455000"/>
          </a:xfrm>
        </p:grpSpPr>
        <p:sp>
          <p:nvSpPr>
            <p:cNvPr id="1796" name="Google Shape;1796;p4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4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4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4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4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4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4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4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4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4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4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4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4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4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4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4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4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4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4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4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4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4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4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4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4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4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4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4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4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4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4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4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4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4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4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31" name="Google Shape;1831;p40"/>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832"/>
        <p:cNvGrpSpPr/>
        <p:nvPr/>
      </p:nvGrpSpPr>
      <p:grpSpPr>
        <a:xfrm>
          <a:off x="0" y="0"/>
          <a:ext cx="0" cy="0"/>
          <a:chOff x="0" y="0"/>
          <a:chExt cx="0" cy="0"/>
        </a:xfrm>
      </p:grpSpPr>
      <p:pic>
        <p:nvPicPr>
          <p:cNvPr id="1833" name="Google Shape;1833;p41"/>
          <p:cNvPicPr preferRelativeResize="0"/>
          <p:nvPr/>
        </p:nvPicPr>
        <p:blipFill rotWithShape="1">
          <a:blip r:embed="rId2">
            <a:alphaModFix amt="66000"/>
          </a:blip>
          <a:srcRect/>
          <a:stretch/>
        </p:blipFill>
        <p:spPr>
          <a:xfrm rot="5399990" flipH="1">
            <a:off x="7705516" y="-598319"/>
            <a:ext cx="3297389" cy="2276637"/>
          </a:xfrm>
          <a:prstGeom prst="rect">
            <a:avLst/>
          </a:prstGeom>
          <a:noFill/>
          <a:ln>
            <a:noFill/>
          </a:ln>
        </p:spPr>
      </p:pic>
      <p:grpSp>
        <p:nvGrpSpPr>
          <p:cNvPr id="1834" name="Google Shape;1834;p41"/>
          <p:cNvGrpSpPr/>
          <p:nvPr/>
        </p:nvGrpSpPr>
        <p:grpSpPr>
          <a:xfrm rot="-987768">
            <a:off x="7751817" y="-266278"/>
            <a:ext cx="1344359" cy="1995308"/>
            <a:chOff x="272875" y="1527563"/>
            <a:chExt cx="255950" cy="455000"/>
          </a:xfrm>
        </p:grpSpPr>
        <p:sp>
          <p:nvSpPr>
            <p:cNvPr id="1835" name="Google Shape;1835;p4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4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4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4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4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4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4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4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4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4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4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4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4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4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4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4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4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4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4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4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4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4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4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4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4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4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4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4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4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4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4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4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4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4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4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70" name="Google Shape;1870;p41"/>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pic>
        <p:nvPicPr>
          <p:cNvPr id="1871" name="Google Shape;1871;p41"/>
          <p:cNvPicPr preferRelativeResize="0"/>
          <p:nvPr/>
        </p:nvPicPr>
        <p:blipFill rotWithShape="1">
          <a:blip r:embed="rId4">
            <a:alphaModFix amt="76000"/>
          </a:blip>
          <a:srcRect/>
          <a:stretch/>
        </p:blipFill>
        <p:spPr>
          <a:xfrm rot="363351">
            <a:off x="802621" y="4291783"/>
            <a:ext cx="7605804" cy="2832383"/>
          </a:xfrm>
          <a:prstGeom prst="rect">
            <a:avLst/>
          </a:prstGeom>
          <a:noFill/>
          <a:ln>
            <a:noFill/>
          </a:ln>
        </p:spPr>
      </p:pic>
      <p:sp>
        <p:nvSpPr>
          <p:cNvPr id="1872" name="Google Shape;1872;p41"/>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873"/>
        <p:cNvGrpSpPr/>
        <p:nvPr/>
      </p:nvGrpSpPr>
      <p:grpSpPr>
        <a:xfrm>
          <a:off x="0" y="0"/>
          <a:ext cx="0" cy="0"/>
          <a:chOff x="0" y="0"/>
          <a:chExt cx="0" cy="0"/>
        </a:xfrm>
      </p:grpSpPr>
      <p:pic>
        <p:nvPicPr>
          <p:cNvPr id="1874" name="Google Shape;1874;p42"/>
          <p:cNvPicPr preferRelativeResize="0"/>
          <p:nvPr/>
        </p:nvPicPr>
        <p:blipFill rotWithShape="1">
          <a:blip r:embed="rId2">
            <a:alphaModFix amt="66000"/>
          </a:blip>
          <a:srcRect/>
          <a:stretch/>
        </p:blipFill>
        <p:spPr>
          <a:xfrm rot="-2343514" flipH="1">
            <a:off x="-1166545" y="-1270720"/>
            <a:ext cx="3297389" cy="2276638"/>
          </a:xfrm>
          <a:prstGeom prst="rect">
            <a:avLst/>
          </a:prstGeom>
          <a:noFill/>
          <a:ln>
            <a:noFill/>
          </a:ln>
        </p:spPr>
      </p:pic>
      <p:grpSp>
        <p:nvGrpSpPr>
          <p:cNvPr id="1875" name="Google Shape;1875;p42"/>
          <p:cNvGrpSpPr/>
          <p:nvPr/>
        </p:nvGrpSpPr>
        <p:grpSpPr>
          <a:xfrm rot="-8099954">
            <a:off x="15431" y="-572435"/>
            <a:ext cx="1344367" cy="1995327"/>
            <a:chOff x="272875" y="1527563"/>
            <a:chExt cx="255950" cy="455000"/>
          </a:xfrm>
        </p:grpSpPr>
        <p:sp>
          <p:nvSpPr>
            <p:cNvPr id="1876" name="Google Shape;1876;p4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4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4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4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4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4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4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4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4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4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4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4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4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4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4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4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4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4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4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4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4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4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4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4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4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4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4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4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4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4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4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4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4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4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4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11" name="Google Shape;1911;p42"/>
          <p:cNvPicPr preferRelativeResize="0"/>
          <p:nvPr/>
        </p:nvPicPr>
        <p:blipFill rotWithShape="1">
          <a:blip r:embed="rId3">
            <a:alphaModFix amt="74000"/>
          </a:blip>
          <a:srcRect/>
          <a:stretch/>
        </p:blipFill>
        <p:spPr>
          <a:xfrm rot="-5809801" flipH="1">
            <a:off x="7609918" y="-1097658"/>
            <a:ext cx="2894870" cy="2593321"/>
          </a:xfrm>
          <a:prstGeom prst="rect">
            <a:avLst/>
          </a:prstGeom>
          <a:noFill/>
          <a:ln>
            <a:noFill/>
          </a:ln>
        </p:spPr>
      </p:pic>
      <p:pic>
        <p:nvPicPr>
          <p:cNvPr id="1912" name="Google Shape;1912;p42"/>
          <p:cNvPicPr preferRelativeResize="0"/>
          <p:nvPr/>
        </p:nvPicPr>
        <p:blipFill rotWithShape="1">
          <a:blip r:embed="rId4">
            <a:alphaModFix amt="76000"/>
          </a:blip>
          <a:srcRect/>
          <a:stretch/>
        </p:blipFill>
        <p:spPr>
          <a:xfrm rot="10754694">
            <a:off x="2497948" y="4487275"/>
            <a:ext cx="7605809" cy="2832381"/>
          </a:xfrm>
          <a:prstGeom prst="rect">
            <a:avLst/>
          </a:prstGeom>
          <a:noFill/>
          <a:ln>
            <a:noFill/>
          </a:ln>
        </p:spPr>
      </p:pic>
      <p:grpSp>
        <p:nvGrpSpPr>
          <p:cNvPr id="1913" name="Google Shape;1913;p42"/>
          <p:cNvGrpSpPr/>
          <p:nvPr/>
        </p:nvGrpSpPr>
        <p:grpSpPr>
          <a:xfrm flipH="1">
            <a:off x="-624375" y="3487614"/>
            <a:ext cx="1344377" cy="2469659"/>
            <a:chOff x="272875" y="1419395"/>
            <a:chExt cx="255950" cy="563168"/>
          </a:xfrm>
        </p:grpSpPr>
        <p:sp>
          <p:nvSpPr>
            <p:cNvPr id="1914" name="Google Shape;1914;p4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4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4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4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4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4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4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4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4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4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4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4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4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4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4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4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4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4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4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4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4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4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4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4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4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4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4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4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4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4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4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4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4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4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4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1949"/>
        <p:cNvGrpSpPr/>
        <p:nvPr/>
      </p:nvGrpSpPr>
      <p:grpSpPr>
        <a:xfrm>
          <a:off x="0" y="0"/>
          <a:ext cx="0" cy="0"/>
          <a:chOff x="0" y="0"/>
          <a:chExt cx="0" cy="0"/>
        </a:xfrm>
      </p:grpSpPr>
      <p:pic>
        <p:nvPicPr>
          <p:cNvPr id="1950" name="Google Shape;1950;p43"/>
          <p:cNvPicPr preferRelativeResize="0"/>
          <p:nvPr/>
        </p:nvPicPr>
        <p:blipFill rotWithShape="1">
          <a:blip r:embed="rId2">
            <a:alphaModFix amt="64000"/>
          </a:blip>
          <a:srcRect/>
          <a:stretch/>
        </p:blipFill>
        <p:spPr>
          <a:xfrm rot="5400000">
            <a:off x="6963311" y="-630813"/>
            <a:ext cx="3592176" cy="3021600"/>
          </a:xfrm>
          <a:prstGeom prst="rect">
            <a:avLst/>
          </a:prstGeom>
          <a:noFill/>
          <a:ln>
            <a:noFill/>
          </a:ln>
        </p:spPr>
      </p:pic>
      <p:pic>
        <p:nvPicPr>
          <p:cNvPr id="1951" name="Google Shape;1951;p43"/>
          <p:cNvPicPr preferRelativeResize="0"/>
          <p:nvPr/>
        </p:nvPicPr>
        <p:blipFill rotWithShape="1">
          <a:blip r:embed="rId3">
            <a:alphaModFix amt="66000"/>
          </a:blip>
          <a:srcRect/>
          <a:stretch/>
        </p:blipFill>
        <p:spPr>
          <a:xfrm rot="1326165" flipH="1">
            <a:off x="-191445" y="4128883"/>
            <a:ext cx="3297389" cy="2276634"/>
          </a:xfrm>
          <a:prstGeom prst="rect">
            <a:avLst/>
          </a:prstGeom>
          <a:noFill/>
          <a:ln>
            <a:noFill/>
          </a:ln>
        </p:spPr>
      </p:pic>
      <p:grpSp>
        <p:nvGrpSpPr>
          <p:cNvPr id="1952" name="Google Shape;1952;p43"/>
          <p:cNvGrpSpPr/>
          <p:nvPr/>
        </p:nvGrpSpPr>
        <p:grpSpPr>
          <a:xfrm rot="-2700000">
            <a:off x="8026513" y="-183341"/>
            <a:ext cx="1344349" cy="1995327"/>
            <a:chOff x="272875" y="1527563"/>
            <a:chExt cx="255950" cy="455000"/>
          </a:xfrm>
        </p:grpSpPr>
        <p:sp>
          <p:nvSpPr>
            <p:cNvPr id="1953" name="Google Shape;1953;p4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4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4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4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4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4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4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4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4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4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4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4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4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4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4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4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4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4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4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4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4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4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4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4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4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4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4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4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4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4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4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4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4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4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4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88" name="Google Shape;1988;p43"/>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89" name="Google Shape;1989;p43"/>
          <p:cNvPicPr preferRelativeResize="0"/>
          <p:nvPr/>
        </p:nvPicPr>
        <p:blipFill rotWithShape="1">
          <a:blip r:embed="rId4">
            <a:alphaModFix amt="74000"/>
          </a:blip>
          <a:srcRect/>
          <a:stretch/>
        </p:blipFill>
        <p:spPr>
          <a:xfrm rot="7675040">
            <a:off x="2669916" y="-1516164"/>
            <a:ext cx="2894877" cy="2593327"/>
          </a:xfrm>
          <a:prstGeom prst="rect">
            <a:avLst/>
          </a:prstGeom>
          <a:noFill/>
          <a:ln>
            <a:noFill/>
          </a:ln>
        </p:spPr>
      </p:pic>
      <p:pic>
        <p:nvPicPr>
          <p:cNvPr id="1990" name="Google Shape;1990;p43"/>
          <p:cNvPicPr preferRelativeResize="0"/>
          <p:nvPr/>
        </p:nvPicPr>
        <p:blipFill rotWithShape="1">
          <a:blip r:embed="rId5">
            <a:alphaModFix amt="74000"/>
          </a:blip>
          <a:src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1991"/>
        <p:cNvGrpSpPr/>
        <p:nvPr/>
      </p:nvGrpSpPr>
      <p:grpSpPr>
        <a:xfrm>
          <a:off x="0" y="0"/>
          <a:ext cx="0" cy="0"/>
          <a:chOff x="0" y="0"/>
          <a:chExt cx="0" cy="0"/>
        </a:xfrm>
      </p:grpSpPr>
      <p:pic>
        <p:nvPicPr>
          <p:cNvPr id="1992" name="Google Shape;1992;p44"/>
          <p:cNvPicPr preferRelativeResize="0"/>
          <p:nvPr/>
        </p:nvPicPr>
        <p:blipFill rotWithShape="1">
          <a:blip r:embed="rId2">
            <a:alphaModFix amt="66000"/>
          </a:blip>
          <a:srcRect/>
          <a:stretch/>
        </p:blipFill>
        <p:spPr>
          <a:xfrm rot="5399990" flipH="1">
            <a:off x="7705516" y="-598319"/>
            <a:ext cx="3297389" cy="2276637"/>
          </a:xfrm>
          <a:prstGeom prst="rect">
            <a:avLst/>
          </a:prstGeom>
          <a:noFill/>
          <a:ln>
            <a:noFill/>
          </a:ln>
        </p:spPr>
      </p:pic>
      <p:grpSp>
        <p:nvGrpSpPr>
          <p:cNvPr id="1993" name="Google Shape;1993;p44"/>
          <p:cNvGrpSpPr/>
          <p:nvPr/>
        </p:nvGrpSpPr>
        <p:grpSpPr>
          <a:xfrm rot="-987768">
            <a:off x="7751817" y="-266278"/>
            <a:ext cx="1344359" cy="1995308"/>
            <a:chOff x="272875" y="1527563"/>
            <a:chExt cx="255950" cy="455000"/>
          </a:xfrm>
        </p:grpSpPr>
        <p:sp>
          <p:nvSpPr>
            <p:cNvPr id="1994" name="Google Shape;1994;p4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4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4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4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4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4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4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4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4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4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4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4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4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4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4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4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4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4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4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4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4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4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4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4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4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4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4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4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4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4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4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4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4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4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4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29" name="Google Shape;2029;p44"/>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pic>
        <p:nvPicPr>
          <p:cNvPr id="2030" name="Google Shape;2030;p44"/>
          <p:cNvPicPr preferRelativeResize="0"/>
          <p:nvPr/>
        </p:nvPicPr>
        <p:blipFill rotWithShape="1">
          <a:blip r:embed="rId4">
            <a:alphaModFix amt="76000"/>
          </a:blip>
          <a:srcRect/>
          <a:stretch/>
        </p:blipFill>
        <p:spPr>
          <a:xfrm rot="363351">
            <a:off x="802621" y="4291783"/>
            <a:ext cx="7605804" cy="2832383"/>
          </a:xfrm>
          <a:prstGeom prst="rect">
            <a:avLst/>
          </a:prstGeom>
          <a:noFill/>
          <a:ln>
            <a:noFill/>
          </a:ln>
        </p:spPr>
      </p:pic>
      <p:sp>
        <p:nvSpPr>
          <p:cNvPr id="2031" name="Google Shape;2031;p4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image" Target="../media/image1.jp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3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3.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3.png"/><Relationship Id="rId7"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pic>
        <p:nvPicPr>
          <p:cNvPr id="2036" name="Google Shape;2036;p45"/>
          <p:cNvPicPr preferRelativeResize="0"/>
          <p:nvPr/>
        </p:nvPicPr>
        <p:blipFill rotWithShape="1">
          <a:blip r:embed="rId3">
            <a:alphaModFix amt="74000"/>
          </a:blip>
          <a:srcRect/>
          <a:stretch/>
        </p:blipFill>
        <p:spPr>
          <a:xfrm rot="9461196">
            <a:off x="1917996" y="2388117"/>
            <a:ext cx="2894873" cy="2593323"/>
          </a:xfrm>
          <a:prstGeom prst="rect">
            <a:avLst/>
          </a:prstGeom>
          <a:noFill/>
          <a:ln>
            <a:noFill/>
          </a:ln>
        </p:spPr>
      </p:pic>
      <p:pic>
        <p:nvPicPr>
          <p:cNvPr id="2037" name="Google Shape;2037;p45"/>
          <p:cNvPicPr preferRelativeResize="0"/>
          <p:nvPr/>
        </p:nvPicPr>
        <p:blipFill rotWithShape="1">
          <a:blip r:embed="rId4">
            <a:alphaModFix amt="74000"/>
          </a:blip>
          <a:srcRect/>
          <a:stretch/>
        </p:blipFill>
        <p:spPr>
          <a:xfrm rot="1377427">
            <a:off x="4764679" y="752254"/>
            <a:ext cx="2894876" cy="2593327"/>
          </a:xfrm>
          <a:prstGeom prst="rect">
            <a:avLst/>
          </a:prstGeom>
          <a:noFill/>
          <a:ln>
            <a:noFill/>
          </a:ln>
        </p:spPr>
      </p:pic>
      <p:pic>
        <p:nvPicPr>
          <p:cNvPr id="2038" name="Google Shape;2038;p45"/>
          <p:cNvPicPr preferRelativeResize="0"/>
          <p:nvPr/>
        </p:nvPicPr>
        <p:blipFill rotWithShape="1">
          <a:blip r:embed="rId5">
            <a:alphaModFix amt="47000"/>
          </a:blip>
          <a:srcRect/>
          <a:stretch/>
        </p:blipFill>
        <p:spPr>
          <a:xfrm>
            <a:off x="1808452" y="227299"/>
            <a:ext cx="5527099" cy="4562724"/>
          </a:xfrm>
          <a:prstGeom prst="rect">
            <a:avLst/>
          </a:prstGeom>
          <a:noFill/>
          <a:ln>
            <a:noFill/>
          </a:ln>
        </p:spPr>
      </p:pic>
      <p:sp>
        <p:nvSpPr>
          <p:cNvPr id="2039" name="Google Shape;2039;p45"/>
          <p:cNvSpPr txBox="1">
            <a:spLocks noGrp="1"/>
          </p:cNvSpPr>
          <p:nvPr>
            <p:ph type="ctrTitle"/>
          </p:nvPr>
        </p:nvSpPr>
        <p:spPr>
          <a:xfrm>
            <a:off x="1426500" y="1130675"/>
            <a:ext cx="62910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br>
              <a:rPr lang="en"/>
            </a:br>
            <a:r>
              <a:rPr lang="en" sz="5400"/>
              <a:t>“LIAR” Fake News Detection</a:t>
            </a:r>
            <a:endParaRPr/>
          </a:p>
        </p:txBody>
      </p:sp>
      <p:sp>
        <p:nvSpPr>
          <p:cNvPr id="2040" name="Google Shape;2040;p45"/>
          <p:cNvSpPr txBox="1">
            <a:spLocks noGrp="1"/>
          </p:cNvSpPr>
          <p:nvPr>
            <p:ph type="subTitle" idx="1"/>
          </p:nvPr>
        </p:nvSpPr>
        <p:spPr>
          <a:xfrm>
            <a:off x="720000" y="3220225"/>
            <a:ext cx="77040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b="1"/>
              <a:t>Columbia Lions Team</a:t>
            </a:r>
            <a:endParaRPr/>
          </a:p>
          <a:p>
            <a:pPr marL="0" lvl="0" indent="0" algn="ctr" rtl="0">
              <a:lnSpc>
                <a:spcPct val="100000"/>
              </a:lnSpc>
              <a:spcBef>
                <a:spcPts val="0"/>
              </a:spcBef>
              <a:spcAft>
                <a:spcPts val="0"/>
              </a:spcAft>
              <a:buSzPts val="1400"/>
              <a:buNone/>
            </a:pPr>
            <a:r>
              <a:rPr lang="en"/>
              <a:t>Jincheng Xu</a:t>
            </a:r>
            <a:endParaRPr/>
          </a:p>
          <a:p>
            <a:pPr marL="0" lvl="0" indent="0" algn="ctr" rtl="0">
              <a:lnSpc>
                <a:spcPct val="100000"/>
              </a:lnSpc>
              <a:spcBef>
                <a:spcPts val="0"/>
              </a:spcBef>
              <a:spcAft>
                <a:spcPts val="0"/>
              </a:spcAft>
              <a:buSzPts val="1400"/>
              <a:buNone/>
            </a:pPr>
            <a:r>
              <a:rPr lang="en"/>
              <a:t>Jiaqing Chen</a:t>
            </a:r>
            <a:endParaRPr/>
          </a:p>
          <a:p>
            <a:pPr marL="0" lvl="0" indent="0" algn="ctr" rtl="0">
              <a:lnSpc>
                <a:spcPct val="100000"/>
              </a:lnSpc>
              <a:spcBef>
                <a:spcPts val="0"/>
              </a:spcBef>
              <a:spcAft>
                <a:spcPts val="0"/>
              </a:spcAft>
              <a:buSzPts val="1400"/>
              <a:buNone/>
            </a:pPr>
            <a:r>
              <a:rPr lang="en"/>
              <a:t>Nareerat Tricheewannad</a:t>
            </a:r>
            <a:endParaRPr/>
          </a:p>
          <a:p>
            <a:pPr marL="0" lvl="0" indent="0" algn="ctr" rtl="0">
              <a:lnSpc>
                <a:spcPct val="100000"/>
              </a:lnSpc>
              <a:spcBef>
                <a:spcPts val="0"/>
              </a:spcBef>
              <a:spcAft>
                <a:spcPts val="0"/>
              </a:spcAft>
              <a:buSzPts val="1400"/>
              <a:buNone/>
            </a:pPr>
            <a:r>
              <a:rPr lang="en"/>
              <a:t>Kevin Denvis</a:t>
            </a:r>
            <a:endParaRPr/>
          </a:p>
          <a:p>
            <a:pPr marL="0" lvl="0" indent="0" algn="ctr" rtl="0">
              <a:lnSpc>
                <a:spcPct val="100000"/>
              </a:lnSpc>
              <a:spcBef>
                <a:spcPts val="0"/>
              </a:spcBef>
              <a:spcAft>
                <a:spcPts val="0"/>
              </a:spcAft>
              <a:buSzPts val="1400"/>
              <a:buNone/>
            </a:pPr>
            <a:endParaRPr/>
          </a:p>
          <a:p>
            <a:pPr marL="0" lvl="0" indent="0" algn="ctr" rtl="0">
              <a:lnSpc>
                <a:spcPct val="100000"/>
              </a:lnSpc>
              <a:spcBef>
                <a:spcPts val="0"/>
              </a:spcBef>
              <a:spcAft>
                <a:spcPts val="0"/>
              </a:spcAft>
              <a:buSzPts val="1400"/>
              <a:buNone/>
            </a:pPr>
            <a:endParaRPr/>
          </a:p>
          <a:p>
            <a:pPr marL="0" lvl="0" indent="0" algn="ctr" rtl="0">
              <a:lnSpc>
                <a:spcPct val="100000"/>
              </a:lnSpc>
              <a:spcBef>
                <a:spcPts val="0"/>
              </a:spcBef>
              <a:spcAft>
                <a:spcPts val="0"/>
              </a:spcAft>
              <a:buSzPts val="1400"/>
              <a:buNone/>
            </a:pPr>
            <a:endParaRPr/>
          </a:p>
        </p:txBody>
      </p:sp>
      <p:sp>
        <p:nvSpPr>
          <p:cNvPr id="2041" name="Google Shape;2041;p45"/>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sp>
        <p:nvSpPr>
          <p:cNvPr id="2150" name="Google Shape;2150;p54"/>
          <p:cNvSpPr txBox="1">
            <a:spLocks noGrp="1"/>
          </p:cNvSpPr>
          <p:nvPr>
            <p:ph type="title" idx="2"/>
          </p:nvPr>
        </p:nvSpPr>
        <p:spPr>
          <a:xfrm>
            <a:off x="2646000" y="1012100"/>
            <a:ext cx="3852000" cy="179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03</a:t>
            </a:r>
            <a:endParaRPr/>
          </a:p>
        </p:txBody>
      </p:sp>
      <p:sp>
        <p:nvSpPr>
          <p:cNvPr id="2151" name="Google Shape;2151;p54"/>
          <p:cNvSpPr txBox="1">
            <a:spLocks noGrp="1"/>
          </p:cNvSpPr>
          <p:nvPr>
            <p:ph type="ctrTitle"/>
          </p:nvPr>
        </p:nvSpPr>
        <p:spPr>
          <a:xfrm>
            <a:off x="2646000" y="2934809"/>
            <a:ext cx="4085391" cy="792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a:t>Statistical Calculation</a:t>
            </a:r>
            <a:br>
              <a:rPr lang="en"/>
            </a:br>
            <a:r>
              <a:rPr lang="en"/>
              <a:t>- based on category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56" name="Google Shape;2156;p55"/>
          <p:cNvSpPr txBox="1">
            <a:spLocks noGrp="1"/>
          </p:cNvSpPr>
          <p:nvPr>
            <p:ph type="title" idx="4294967295"/>
          </p:nvPr>
        </p:nvSpPr>
        <p:spPr>
          <a:xfrm>
            <a:off x="226075" y="145225"/>
            <a:ext cx="8205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400"/>
              <a:buNone/>
            </a:pPr>
            <a:r>
              <a:rPr lang="en" sz="2000" b="1" dirty="0">
                <a:solidFill>
                  <a:srgbClr val="000000"/>
                </a:solidFill>
                <a:latin typeface="Bitter"/>
                <a:ea typeface="Bitter"/>
                <a:cs typeface="Bitter"/>
                <a:sym typeface="Bitter"/>
              </a:rPr>
              <a:t>Economy and Education fields have less percentage of fake news.</a:t>
            </a:r>
            <a:endParaRPr sz="2000" b="1" dirty="0">
              <a:solidFill>
                <a:srgbClr val="000000"/>
              </a:solidFill>
              <a:latin typeface="Bitter"/>
              <a:ea typeface="Bitter"/>
              <a:cs typeface="Bitter"/>
              <a:sym typeface="Bitter"/>
            </a:endParaRPr>
          </a:p>
          <a:p>
            <a:pPr marL="0" lvl="0" indent="0" algn="l" rtl="0">
              <a:spcBef>
                <a:spcPts val="0"/>
              </a:spcBef>
              <a:spcAft>
                <a:spcPts val="0"/>
              </a:spcAft>
              <a:buSzPts val="2400"/>
              <a:buNone/>
            </a:pPr>
            <a:r>
              <a:rPr lang="en" sz="2000" b="1" dirty="0">
                <a:solidFill>
                  <a:srgbClr val="000000"/>
                </a:solidFill>
                <a:latin typeface="Bitter"/>
                <a:ea typeface="Bitter"/>
                <a:cs typeface="Bitter"/>
                <a:sym typeface="Bitter"/>
              </a:rPr>
              <a:t>Health Care fields tend to have more fake news</a:t>
            </a:r>
            <a:endParaRPr sz="2000" b="1" dirty="0">
              <a:solidFill>
                <a:srgbClr val="000000"/>
              </a:solidFill>
              <a:latin typeface="Bitter"/>
              <a:ea typeface="Bitter"/>
              <a:cs typeface="Bitter"/>
              <a:sym typeface="Bitter"/>
            </a:endParaRPr>
          </a:p>
          <a:p>
            <a:pPr marL="0" lvl="0" indent="0" algn="l" rtl="0">
              <a:lnSpc>
                <a:spcPct val="100000"/>
              </a:lnSpc>
              <a:spcBef>
                <a:spcPts val="0"/>
              </a:spcBef>
              <a:spcAft>
                <a:spcPts val="0"/>
              </a:spcAft>
              <a:buSzPts val="2400"/>
              <a:buNone/>
            </a:pPr>
            <a:endParaRPr sz="2000" dirty="0">
              <a:solidFill>
                <a:schemeClr val="dk1"/>
              </a:solidFill>
            </a:endParaRPr>
          </a:p>
        </p:txBody>
      </p:sp>
      <p:sp>
        <p:nvSpPr>
          <p:cNvPr id="2157" name="Google Shape;2157;p55"/>
          <p:cNvSpPr txBox="1"/>
          <p:nvPr/>
        </p:nvSpPr>
        <p:spPr>
          <a:xfrm>
            <a:off x="7179000" y="1940700"/>
            <a:ext cx="1909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Hind"/>
                <a:ea typeface="Hind"/>
                <a:cs typeface="Hind"/>
                <a:sym typeface="Hind"/>
              </a:rPr>
              <a:t>Health department of the government should feed more accurate news to people</a:t>
            </a:r>
            <a:endParaRPr dirty="0">
              <a:latin typeface="Hind"/>
              <a:ea typeface="Hind"/>
              <a:cs typeface="Hind"/>
              <a:sym typeface="Hind"/>
            </a:endParaRPr>
          </a:p>
        </p:txBody>
      </p:sp>
      <p:pic>
        <p:nvPicPr>
          <p:cNvPr id="2158" name="Google Shape;2158;p55"/>
          <p:cNvPicPr preferRelativeResize="0"/>
          <p:nvPr/>
        </p:nvPicPr>
        <p:blipFill>
          <a:blip r:embed="rId3">
            <a:alphaModFix/>
          </a:blip>
          <a:stretch>
            <a:fillRect/>
          </a:stretch>
        </p:blipFill>
        <p:spPr>
          <a:xfrm>
            <a:off x="139324" y="1296437"/>
            <a:ext cx="6962698" cy="3137974"/>
          </a:xfrm>
          <a:prstGeom prst="rect">
            <a:avLst/>
          </a:prstGeom>
          <a:noFill/>
          <a:ln>
            <a:noFill/>
          </a:ln>
        </p:spPr>
      </p:pic>
      <p:sp>
        <p:nvSpPr>
          <p:cNvPr id="2159" name="Google Shape;2159;p55"/>
          <p:cNvSpPr/>
          <p:nvPr/>
        </p:nvSpPr>
        <p:spPr>
          <a:xfrm>
            <a:off x="598550" y="1742650"/>
            <a:ext cx="706800" cy="2683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4" name="Google Shape;2164;p56"/>
          <p:cNvSpPr txBox="1">
            <a:spLocks noGrp="1"/>
          </p:cNvSpPr>
          <p:nvPr>
            <p:ph type="title" idx="4294967295"/>
          </p:nvPr>
        </p:nvSpPr>
        <p:spPr>
          <a:xfrm>
            <a:off x="366600" y="145250"/>
            <a:ext cx="7704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400"/>
              <a:buNone/>
            </a:pPr>
            <a:r>
              <a:rPr lang="en" sz="2000" b="1" dirty="0">
                <a:solidFill>
                  <a:srgbClr val="000000"/>
                </a:solidFill>
                <a:latin typeface="Bitter"/>
                <a:ea typeface="Bitter"/>
                <a:cs typeface="Bitter"/>
                <a:sym typeface="Bitter"/>
              </a:rPr>
              <a:t>Barack Obama &amp; Hillary Clinton seldom create fake news while Donald Trump has high potential in creating fake news</a:t>
            </a:r>
            <a:endParaRPr sz="2000" dirty="0">
              <a:solidFill>
                <a:srgbClr val="000000"/>
              </a:solidFill>
              <a:latin typeface="Hind"/>
              <a:ea typeface="Hind"/>
              <a:cs typeface="Hind"/>
              <a:sym typeface="Hind"/>
            </a:endParaRPr>
          </a:p>
          <a:p>
            <a:pPr marL="0" lvl="0" indent="0" algn="l" rtl="0">
              <a:spcBef>
                <a:spcPts val="0"/>
              </a:spcBef>
              <a:spcAft>
                <a:spcPts val="0"/>
              </a:spcAft>
              <a:buSzPts val="2400"/>
              <a:buNone/>
            </a:pPr>
            <a:endParaRPr sz="2000" b="1" dirty="0">
              <a:solidFill>
                <a:srgbClr val="000000"/>
              </a:solidFill>
              <a:latin typeface="Bitter"/>
              <a:ea typeface="Bitter"/>
              <a:cs typeface="Bitter"/>
              <a:sym typeface="Bitter"/>
            </a:endParaRPr>
          </a:p>
          <a:p>
            <a:pPr marL="0" lvl="0" indent="0" algn="l" rtl="0">
              <a:lnSpc>
                <a:spcPct val="100000"/>
              </a:lnSpc>
              <a:spcBef>
                <a:spcPts val="0"/>
              </a:spcBef>
              <a:spcAft>
                <a:spcPts val="0"/>
              </a:spcAft>
              <a:buSzPts val="2400"/>
              <a:buNone/>
            </a:pPr>
            <a:endParaRPr sz="2000" dirty="0">
              <a:solidFill>
                <a:schemeClr val="dk1"/>
              </a:solidFill>
            </a:endParaRPr>
          </a:p>
        </p:txBody>
      </p:sp>
      <p:pic>
        <p:nvPicPr>
          <p:cNvPr id="2165" name="Google Shape;2165;p56"/>
          <p:cNvPicPr preferRelativeResize="0"/>
          <p:nvPr/>
        </p:nvPicPr>
        <p:blipFill>
          <a:blip r:embed="rId3">
            <a:alphaModFix/>
          </a:blip>
          <a:stretch>
            <a:fillRect/>
          </a:stretch>
        </p:blipFill>
        <p:spPr>
          <a:xfrm>
            <a:off x="421823" y="905675"/>
            <a:ext cx="6575375" cy="4012601"/>
          </a:xfrm>
          <a:prstGeom prst="rect">
            <a:avLst/>
          </a:prstGeom>
          <a:noFill/>
          <a:ln>
            <a:noFill/>
          </a:ln>
        </p:spPr>
      </p:pic>
      <p:sp>
        <p:nvSpPr>
          <p:cNvPr id="2166" name="Google Shape;2166;p56"/>
          <p:cNvSpPr txBox="1"/>
          <p:nvPr/>
        </p:nvSpPr>
        <p:spPr>
          <a:xfrm>
            <a:off x="6273400" y="2770550"/>
            <a:ext cx="2298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Hind"/>
                <a:ea typeface="Hind"/>
                <a:cs typeface="Hind"/>
                <a:sym typeface="Hind"/>
              </a:rPr>
              <a:t>We should keep monitoring news posted by Donald Trump</a:t>
            </a:r>
            <a:endParaRPr dirty="0">
              <a:latin typeface="Hind"/>
              <a:ea typeface="Hind"/>
              <a:cs typeface="Hind"/>
              <a:sym typeface="Hin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0"/>
        <p:cNvGrpSpPr/>
        <p:nvPr/>
      </p:nvGrpSpPr>
      <p:grpSpPr>
        <a:xfrm>
          <a:off x="0" y="0"/>
          <a:ext cx="0" cy="0"/>
          <a:chOff x="0" y="0"/>
          <a:chExt cx="0" cy="0"/>
        </a:xfrm>
      </p:grpSpPr>
      <p:sp>
        <p:nvSpPr>
          <p:cNvPr id="2171" name="Google Shape;2171;p57"/>
          <p:cNvSpPr txBox="1">
            <a:spLocks noGrp="1"/>
          </p:cNvSpPr>
          <p:nvPr>
            <p:ph type="title" idx="4294967295"/>
          </p:nvPr>
        </p:nvSpPr>
        <p:spPr>
          <a:xfrm>
            <a:off x="57425" y="410300"/>
            <a:ext cx="9144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400"/>
              <a:buNone/>
            </a:pPr>
            <a:r>
              <a:rPr lang="en" sz="2000" b="1">
                <a:solidFill>
                  <a:srgbClr val="000000"/>
                </a:solidFill>
                <a:latin typeface="Bitter"/>
                <a:ea typeface="Bitter"/>
                <a:cs typeface="Bitter"/>
                <a:sym typeface="Bitter"/>
              </a:rPr>
              <a:t>Republican party tends to make more fake news compared to Democrats</a:t>
            </a:r>
            <a:endParaRPr sz="2900" b="1">
              <a:solidFill>
                <a:srgbClr val="FFC132"/>
              </a:solidFill>
              <a:latin typeface="Bitter"/>
              <a:ea typeface="Bitter"/>
              <a:cs typeface="Bitter"/>
              <a:sym typeface="Bitter"/>
            </a:endParaRPr>
          </a:p>
          <a:p>
            <a:pPr marL="0" lvl="0" indent="0" algn="l" rtl="0">
              <a:lnSpc>
                <a:spcPct val="100000"/>
              </a:lnSpc>
              <a:spcBef>
                <a:spcPts val="0"/>
              </a:spcBef>
              <a:spcAft>
                <a:spcPts val="0"/>
              </a:spcAft>
              <a:buSzPts val="2400"/>
              <a:buNone/>
            </a:pPr>
            <a:endParaRPr sz="2000">
              <a:solidFill>
                <a:schemeClr val="dk1"/>
              </a:solidFill>
            </a:endParaRPr>
          </a:p>
        </p:txBody>
      </p:sp>
      <p:sp>
        <p:nvSpPr>
          <p:cNvPr id="2172" name="Google Shape;2172;p57"/>
          <p:cNvSpPr txBox="1"/>
          <p:nvPr/>
        </p:nvSpPr>
        <p:spPr>
          <a:xfrm>
            <a:off x="6320050" y="2022450"/>
            <a:ext cx="2316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ind"/>
                <a:ea typeface="Hind"/>
                <a:cs typeface="Hind"/>
                <a:sym typeface="Hind"/>
              </a:rPr>
              <a:t>Party could have high correlation with speaker variable</a:t>
            </a:r>
            <a:endParaRPr>
              <a:latin typeface="Hind"/>
              <a:ea typeface="Hind"/>
              <a:cs typeface="Hind"/>
              <a:sym typeface="Hind"/>
            </a:endParaRPr>
          </a:p>
        </p:txBody>
      </p:sp>
      <p:pic>
        <p:nvPicPr>
          <p:cNvPr id="2173" name="Google Shape;2173;p57"/>
          <p:cNvPicPr preferRelativeResize="0"/>
          <p:nvPr/>
        </p:nvPicPr>
        <p:blipFill>
          <a:blip r:embed="rId3">
            <a:alphaModFix/>
          </a:blip>
          <a:stretch>
            <a:fillRect/>
          </a:stretch>
        </p:blipFill>
        <p:spPr>
          <a:xfrm>
            <a:off x="405924" y="1145725"/>
            <a:ext cx="5958299" cy="34453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58"/>
          <p:cNvSpPr txBox="1">
            <a:spLocks noGrp="1"/>
          </p:cNvSpPr>
          <p:nvPr>
            <p:ph type="title" idx="4294967295"/>
          </p:nvPr>
        </p:nvSpPr>
        <p:spPr>
          <a:xfrm>
            <a:off x="130825" y="156275"/>
            <a:ext cx="8370900" cy="572700"/>
          </a:xfrm>
          <a:prstGeom prst="rect">
            <a:avLst/>
          </a:prstGeom>
          <a:noFill/>
          <a:ln>
            <a:noFill/>
          </a:ln>
        </p:spPr>
        <p:txBody>
          <a:bodyPr spcFirstLastPara="1" wrap="square" lIns="91425" tIns="91425" rIns="91425" bIns="91425" anchor="t" anchorCtr="0">
            <a:noAutofit/>
          </a:bodyPr>
          <a:lstStyle/>
          <a:p>
            <a:pPr lvl="0">
              <a:buSzPts val="2400"/>
            </a:pPr>
            <a:r>
              <a:rPr lang="en-US" sz="2000" b="1" dirty="0">
                <a:solidFill>
                  <a:srgbClr val="000000"/>
                </a:solidFill>
                <a:latin typeface="Bitter"/>
                <a:ea typeface="Bitter"/>
                <a:cs typeface="Bitter"/>
                <a:sym typeface="Bitter"/>
              </a:rPr>
              <a:t>Illinois and Ohio create less fake news compared to </a:t>
            </a:r>
            <a:r>
              <a:rPr lang="en-US" sz="2000" b="1">
                <a:solidFill>
                  <a:srgbClr val="000000"/>
                </a:solidFill>
                <a:latin typeface="Bitter"/>
                <a:ea typeface="Bitter"/>
                <a:cs typeface="Bitter"/>
                <a:sym typeface="Bitter"/>
              </a:rPr>
              <a:t>other states</a:t>
            </a:r>
            <a:br>
              <a:rPr lang="en-US" sz="2000" b="1" dirty="0">
                <a:solidFill>
                  <a:srgbClr val="000000"/>
                </a:solidFill>
                <a:latin typeface="Bitter"/>
                <a:ea typeface="Bitter"/>
                <a:cs typeface="Bitter"/>
                <a:sym typeface="Bitter"/>
              </a:rPr>
            </a:br>
            <a:r>
              <a:rPr lang="en-US" sz="2000" b="1" dirty="0">
                <a:solidFill>
                  <a:srgbClr val="000000"/>
                </a:solidFill>
                <a:latin typeface="Bitter"/>
                <a:ea typeface="Bitter"/>
                <a:cs typeface="Bitter"/>
                <a:sym typeface="Bitter"/>
              </a:rPr>
              <a:t>While almost half of news in New York and Wisconsin are fake news</a:t>
            </a:r>
            <a:endParaRPr sz="2000" dirty="0">
              <a:solidFill>
                <a:schemeClr val="dk1"/>
              </a:solidFill>
            </a:endParaRPr>
          </a:p>
        </p:txBody>
      </p:sp>
      <p:sp>
        <p:nvSpPr>
          <p:cNvPr id="2179" name="Google Shape;2179;p58"/>
          <p:cNvSpPr txBox="1"/>
          <p:nvPr/>
        </p:nvSpPr>
        <p:spPr>
          <a:xfrm>
            <a:off x="7010675" y="1413650"/>
            <a:ext cx="1815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solidFill>
                  <a:schemeClr val="dk1"/>
                </a:solidFill>
                <a:latin typeface="Hind"/>
                <a:ea typeface="Hind"/>
                <a:cs typeface="Hind"/>
                <a:sym typeface="Hind"/>
              </a:rPr>
              <a:t>New York and Wisconsin government state should monitor fake news closely</a:t>
            </a:r>
            <a:endParaRPr dirty="0">
              <a:latin typeface="Hind"/>
              <a:ea typeface="Hind"/>
              <a:cs typeface="Hind"/>
              <a:sym typeface="Hind"/>
            </a:endParaRPr>
          </a:p>
        </p:txBody>
      </p:sp>
      <p:pic>
        <p:nvPicPr>
          <p:cNvPr id="2180" name="Google Shape;2180;p58"/>
          <p:cNvPicPr preferRelativeResize="0"/>
          <p:nvPr/>
        </p:nvPicPr>
        <p:blipFill>
          <a:blip r:embed="rId3">
            <a:alphaModFix/>
          </a:blip>
          <a:stretch>
            <a:fillRect/>
          </a:stretch>
        </p:blipFill>
        <p:spPr>
          <a:xfrm>
            <a:off x="130825" y="1217100"/>
            <a:ext cx="6774051" cy="3635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59"/>
          <p:cNvSpPr txBox="1">
            <a:spLocks noGrp="1"/>
          </p:cNvSpPr>
          <p:nvPr>
            <p:ph type="title" idx="2"/>
          </p:nvPr>
        </p:nvSpPr>
        <p:spPr>
          <a:xfrm>
            <a:off x="2646000" y="1012100"/>
            <a:ext cx="3852000" cy="179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04</a:t>
            </a:r>
            <a:endParaRPr/>
          </a:p>
        </p:txBody>
      </p:sp>
      <p:sp>
        <p:nvSpPr>
          <p:cNvPr id="2186" name="Google Shape;2186;p59"/>
          <p:cNvSpPr txBox="1">
            <a:spLocks noGrp="1"/>
          </p:cNvSpPr>
          <p:nvPr>
            <p:ph type="ctrTitle"/>
          </p:nvPr>
        </p:nvSpPr>
        <p:spPr>
          <a:xfrm>
            <a:off x="2646000" y="2808200"/>
            <a:ext cx="3852000" cy="792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a:t>Sentiment Analysis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sp>
        <p:nvSpPr>
          <p:cNvPr id="2191" name="Google Shape;2191;p60"/>
          <p:cNvSpPr txBox="1">
            <a:spLocks noGrp="1"/>
          </p:cNvSpPr>
          <p:nvPr>
            <p:ph type="subTitle" idx="8"/>
          </p:nvPr>
        </p:nvSpPr>
        <p:spPr>
          <a:xfrm>
            <a:off x="1505591" y="3610828"/>
            <a:ext cx="1930800" cy="1163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 sz="1200"/>
              <a:t>96% Neutral</a:t>
            </a:r>
            <a:endParaRPr/>
          </a:p>
          <a:p>
            <a:pPr marL="0" lvl="0" indent="0" algn="ctr" rtl="0">
              <a:lnSpc>
                <a:spcPct val="100000"/>
              </a:lnSpc>
              <a:spcBef>
                <a:spcPts val="0"/>
              </a:spcBef>
              <a:spcAft>
                <a:spcPts val="0"/>
              </a:spcAft>
              <a:buSzPts val="1400"/>
              <a:buNone/>
            </a:pPr>
            <a:r>
              <a:rPr lang="en" sz="1200"/>
              <a:t>3% Compound</a:t>
            </a:r>
            <a:endParaRPr/>
          </a:p>
          <a:p>
            <a:pPr marL="0" lvl="0" indent="0" algn="ctr" rtl="0">
              <a:lnSpc>
                <a:spcPct val="100000"/>
              </a:lnSpc>
              <a:spcBef>
                <a:spcPts val="0"/>
              </a:spcBef>
              <a:spcAft>
                <a:spcPts val="0"/>
              </a:spcAft>
              <a:buSzPts val="1400"/>
              <a:buNone/>
            </a:pPr>
            <a:r>
              <a:rPr lang="en" sz="1200"/>
              <a:t>&lt;1% negative</a:t>
            </a:r>
            <a:endParaRPr/>
          </a:p>
          <a:p>
            <a:pPr marL="0" lvl="0" indent="0" algn="ctr" rtl="0">
              <a:lnSpc>
                <a:spcPct val="100000"/>
              </a:lnSpc>
              <a:spcBef>
                <a:spcPts val="0"/>
              </a:spcBef>
              <a:spcAft>
                <a:spcPts val="0"/>
              </a:spcAft>
              <a:buSzPts val="1400"/>
              <a:buNone/>
            </a:pPr>
            <a:r>
              <a:rPr lang="en" sz="1200"/>
              <a:t>&lt;1% positive</a:t>
            </a:r>
            <a:endParaRPr sz="1200"/>
          </a:p>
        </p:txBody>
      </p:sp>
      <p:sp>
        <p:nvSpPr>
          <p:cNvPr id="2192" name="Google Shape;2192;p60"/>
          <p:cNvSpPr txBox="1">
            <a:spLocks noGrp="1"/>
          </p:cNvSpPr>
          <p:nvPr>
            <p:ph type="ctrTitle" idx="15"/>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a:t>VADER Model</a:t>
            </a:r>
            <a:endParaRPr/>
          </a:p>
        </p:txBody>
      </p:sp>
      <p:sp>
        <p:nvSpPr>
          <p:cNvPr id="2193" name="Google Shape;2193;p60"/>
          <p:cNvSpPr txBox="1"/>
          <p:nvPr/>
        </p:nvSpPr>
        <p:spPr>
          <a:xfrm>
            <a:off x="839100" y="887725"/>
            <a:ext cx="7170300" cy="445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2"/>
              </a:buClr>
              <a:buSzPts val="1400"/>
              <a:buFont typeface="Open Sans"/>
              <a:buNone/>
            </a:pPr>
            <a:r>
              <a:rPr lang="en" sz="2000" b="0" i="0" u="none" strike="noStrike" cap="none">
                <a:solidFill>
                  <a:schemeClr val="dk2"/>
                </a:solidFill>
                <a:latin typeface="Overpass Black"/>
                <a:ea typeface="Overpass Black"/>
                <a:cs typeface="Overpass Black"/>
                <a:sym typeface="Overpass Black"/>
              </a:rPr>
              <a:t>🡪 Justify the positive level and negative level of a text</a:t>
            </a:r>
            <a:endParaRPr/>
          </a:p>
        </p:txBody>
      </p:sp>
      <p:pic>
        <p:nvPicPr>
          <p:cNvPr id="2194" name="Google Shape;2194;p60"/>
          <p:cNvPicPr preferRelativeResize="0"/>
          <p:nvPr/>
        </p:nvPicPr>
        <p:blipFill rotWithShape="1">
          <a:blip r:embed="rId3">
            <a:alphaModFix/>
          </a:blip>
          <a:srcRect/>
          <a:stretch/>
        </p:blipFill>
        <p:spPr>
          <a:xfrm>
            <a:off x="920713" y="1353704"/>
            <a:ext cx="3622810" cy="2436092"/>
          </a:xfrm>
          <a:prstGeom prst="rect">
            <a:avLst/>
          </a:prstGeom>
          <a:noFill/>
          <a:ln>
            <a:noFill/>
          </a:ln>
        </p:spPr>
      </p:pic>
      <p:sp>
        <p:nvSpPr>
          <p:cNvPr id="2195" name="Google Shape;2195;p60"/>
          <p:cNvSpPr txBox="1"/>
          <p:nvPr/>
        </p:nvSpPr>
        <p:spPr>
          <a:xfrm>
            <a:off x="1567935" y="2360297"/>
            <a:ext cx="1930800" cy="806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2"/>
              </a:buClr>
              <a:buSzPts val="1400"/>
              <a:buFont typeface="Open Sans"/>
              <a:buNone/>
            </a:pPr>
            <a:r>
              <a:rPr lang="en" sz="1400" b="1" i="0" u="none" strike="noStrike" cap="none">
                <a:solidFill>
                  <a:schemeClr val="dk2"/>
                </a:solidFill>
                <a:latin typeface="Open Sans"/>
                <a:ea typeface="Open Sans"/>
                <a:cs typeface="Open Sans"/>
                <a:sym typeface="Open Sans"/>
              </a:rPr>
              <a:t>True</a:t>
            </a:r>
            <a:endParaRPr/>
          </a:p>
          <a:p>
            <a:pPr marL="0" marR="0" lvl="0" indent="0" algn="ctr" rtl="0">
              <a:lnSpc>
                <a:spcPct val="100000"/>
              </a:lnSpc>
              <a:spcBef>
                <a:spcPts val="0"/>
              </a:spcBef>
              <a:spcAft>
                <a:spcPts val="0"/>
              </a:spcAft>
              <a:buClr>
                <a:schemeClr val="dk2"/>
              </a:buClr>
              <a:buSzPts val="1400"/>
              <a:buFont typeface="Open Sans"/>
              <a:buNone/>
            </a:pPr>
            <a:r>
              <a:rPr lang="en" sz="1400" b="1" i="0" u="none" strike="noStrike" cap="none">
                <a:solidFill>
                  <a:schemeClr val="dk2"/>
                </a:solidFill>
                <a:latin typeface="Open Sans"/>
                <a:ea typeface="Open Sans"/>
                <a:cs typeface="Open Sans"/>
                <a:sym typeface="Open Sans"/>
              </a:rPr>
              <a:t>Mostly-True</a:t>
            </a:r>
            <a:endParaRPr/>
          </a:p>
          <a:p>
            <a:pPr marL="0" marR="0" lvl="0" indent="0" algn="ctr" rtl="0">
              <a:lnSpc>
                <a:spcPct val="100000"/>
              </a:lnSpc>
              <a:spcBef>
                <a:spcPts val="0"/>
              </a:spcBef>
              <a:spcAft>
                <a:spcPts val="0"/>
              </a:spcAft>
              <a:buClr>
                <a:schemeClr val="dk2"/>
              </a:buClr>
              <a:buSzPts val="1400"/>
              <a:buFont typeface="Open Sans"/>
              <a:buNone/>
            </a:pPr>
            <a:r>
              <a:rPr lang="en" sz="1400" b="1" i="0" u="none" strike="noStrike" cap="none">
                <a:solidFill>
                  <a:schemeClr val="dk2"/>
                </a:solidFill>
                <a:latin typeface="Open Sans"/>
                <a:ea typeface="Open Sans"/>
                <a:cs typeface="Open Sans"/>
                <a:sym typeface="Open Sans"/>
              </a:rPr>
              <a:t>News</a:t>
            </a:r>
            <a:endParaRPr/>
          </a:p>
          <a:p>
            <a:pPr marL="0" marR="0" lvl="0" indent="0" algn="ctr" rtl="0">
              <a:lnSpc>
                <a:spcPct val="100000"/>
              </a:lnSpc>
              <a:spcBef>
                <a:spcPts val="0"/>
              </a:spcBef>
              <a:spcAft>
                <a:spcPts val="0"/>
              </a:spcAft>
              <a:buClr>
                <a:schemeClr val="dk2"/>
              </a:buClr>
              <a:buSzPts val="1400"/>
              <a:buFont typeface="Open Sans"/>
              <a:buNone/>
            </a:pPr>
            <a:endParaRPr sz="1400" b="1" i="0" u="none" strike="noStrike" cap="none">
              <a:solidFill>
                <a:schemeClr val="dk2"/>
              </a:solidFill>
              <a:latin typeface="Open Sans"/>
              <a:ea typeface="Open Sans"/>
              <a:cs typeface="Open Sans"/>
              <a:sym typeface="Open Sans"/>
            </a:endParaRPr>
          </a:p>
        </p:txBody>
      </p:sp>
      <p:pic>
        <p:nvPicPr>
          <p:cNvPr id="2196" name="Google Shape;2196;p60"/>
          <p:cNvPicPr preferRelativeResize="0"/>
          <p:nvPr/>
        </p:nvPicPr>
        <p:blipFill rotWithShape="1">
          <a:blip r:embed="rId4">
            <a:alphaModFix/>
          </a:blip>
          <a:srcRect/>
          <a:stretch/>
        </p:blipFill>
        <p:spPr>
          <a:xfrm>
            <a:off x="4864146" y="1444501"/>
            <a:ext cx="3576455" cy="2451236"/>
          </a:xfrm>
          <a:prstGeom prst="rect">
            <a:avLst/>
          </a:prstGeom>
          <a:noFill/>
          <a:ln>
            <a:noFill/>
          </a:ln>
        </p:spPr>
      </p:pic>
      <p:sp>
        <p:nvSpPr>
          <p:cNvPr id="2197" name="Google Shape;2197;p60"/>
          <p:cNvSpPr txBox="1"/>
          <p:nvPr/>
        </p:nvSpPr>
        <p:spPr>
          <a:xfrm>
            <a:off x="5527502" y="2422973"/>
            <a:ext cx="1930800" cy="806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2"/>
              </a:buClr>
              <a:buSzPts val="1400"/>
              <a:buFont typeface="Open Sans"/>
              <a:buNone/>
            </a:pPr>
            <a:r>
              <a:rPr lang="en" sz="1400" b="1" i="0" u="none" strike="noStrike" cap="none">
                <a:solidFill>
                  <a:schemeClr val="dk2"/>
                </a:solidFill>
                <a:latin typeface="Open Sans"/>
                <a:ea typeface="Open Sans"/>
                <a:cs typeface="Open Sans"/>
                <a:sym typeface="Open Sans"/>
              </a:rPr>
              <a:t>False</a:t>
            </a:r>
            <a:endParaRPr/>
          </a:p>
          <a:p>
            <a:pPr marL="0" marR="0" lvl="0" indent="0" algn="ctr" rtl="0">
              <a:lnSpc>
                <a:spcPct val="100000"/>
              </a:lnSpc>
              <a:spcBef>
                <a:spcPts val="0"/>
              </a:spcBef>
              <a:spcAft>
                <a:spcPts val="0"/>
              </a:spcAft>
              <a:buClr>
                <a:schemeClr val="dk2"/>
              </a:buClr>
              <a:buSzPts val="1400"/>
              <a:buFont typeface="Open Sans"/>
              <a:buNone/>
            </a:pPr>
            <a:r>
              <a:rPr lang="en" sz="1400" b="1" i="0" u="none" strike="noStrike" cap="none">
                <a:solidFill>
                  <a:schemeClr val="dk2"/>
                </a:solidFill>
                <a:latin typeface="Open Sans"/>
                <a:ea typeface="Open Sans"/>
                <a:cs typeface="Open Sans"/>
                <a:sym typeface="Open Sans"/>
              </a:rPr>
              <a:t>Barely-True</a:t>
            </a:r>
            <a:endParaRPr/>
          </a:p>
          <a:p>
            <a:pPr marL="0" marR="0" lvl="0" indent="0" algn="ctr" rtl="0">
              <a:lnSpc>
                <a:spcPct val="100000"/>
              </a:lnSpc>
              <a:spcBef>
                <a:spcPts val="0"/>
              </a:spcBef>
              <a:spcAft>
                <a:spcPts val="0"/>
              </a:spcAft>
              <a:buClr>
                <a:schemeClr val="dk2"/>
              </a:buClr>
              <a:buSzPts val="1400"/>
              <a:buFont typeface="Open Sans"/>
              <a:buNone/>
            </a:pPr>
            <a:r>
              <a:rPr lang="en" sz="1400" b="1" i="0" u="none" strike="noStrike" cap="none">
                <a:solidFill>
                  <a:schemeClr val="dk2"/>
                </a:solidFill>
                <a:latin typeface="Open Sans"/>
                <a:ea typeface="Open Sans"/>
                <a:cs typeface="Open Sans"/>
                <a:sym typeface="Open Sans"/>
              </a:rPr>
              <a:t>News</a:t>
            </a:r>
            <a:endParaRPr/>
          </a:p>
          <a:p>
            <a:pPr marL="0" marR="0" lvl="0" indent="0" algn="ctr" rtl="0">
              <a:lnSpc>
                <a:spcPct val="100000"/>
              </a:lnSpc>
              <a:spcBef>
                <a:spcPts val="0"/>
              </a:spcBef>
              <a:spcAft>
                <a:spcPts val="0"/>
              </a:spcAft>
              <a:buClr>
                <a:schemeClr val="dk2"/>
              </a:buClr>
              <a:buSzPts val="1400"/>
              <a:buFont typeface="Open Sans"/>
              <a:buNone/>
            </a:pPr>
            <a:endParaRPr sz="1400" b="1" i="0" u="none" strike="noStrike" cap="none">
              <a:solidFill>
                <a:schemeClr val="dk2"/>
              </a:solidFill>
              <a:latin typeface="Open Sans"/>
              <a:ea typeface="Open Sans"/>
              <a:cs typeface="Open Sans"/>
              <a:sym typeface="Open Sans"/>
            </a:endParaRPr>
          </a:p>
        </p:txBody>
      </p:sp>
      <p:sp>
        <p:nvSpPr>
          <p:cNvPr id="2198" name="Google Shape;2198;p60"/>
          <p:cNvSpPr txBox="1"/>
          <p:nvPr/>
        </p:nvSpPr>
        <p:spPr>
          <a:xfrm>
            <a:off x="5527502" y="3646921"/>
            <a:ext cx="1930800" cy="1163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2"/>
              </a:buClr>
              <a:buSzPts val="1400"/>
              <a:buFont typeface="Open Sans"/>
              <a:buNone/>
            </a:pPr>
            <a:r>
              <a:rPr lang="en" sz="1200" b="0" i="0" u="none" strike="noStrike" cap="none">
                <a:solidFill>
                  <a:schemeClr val="dk2"/>
                </a:solidFill>
                <a:latin typeface="Open Sans"/>
                <a:ea typeface="Open Sans"/>
                <a:cs typeface="Open Sans"/>
                <a:sym typeface="Open Sans"/>
              </a:rPr>
              <a:t>95% Neutral</a:t>
            </a:r>
            <a:endParaRPr/>
          </a:p>
          <a:p>
            <a:pPr marL="0" marR="0" lvl="0" indent="0" algn="ctr" rtl="0">
              <a:lnSpc>
                <a:spcPct val="100000"/>
              </a:lnSpc>
              <a:spcBef>
                <a:spcPts val="0"/>
              </a:spcBef>
              <a:spcAft>
                <a:spcPts val="0"/>
              </a:spcAft>
              <a:buClr>
                <a:schemeClr val="dk2"/>
              </a:buClr>
              <a:buSzPts val="1400"/>
              <a:buFont typeface="Open Sans"/>
              <a:buNone/>
            </a:pPr>
            <a:r>
              <a:rPr lang="en" sz="1200" b="0" i="0" u="none" strike="noStrike" cap="none">
                <a:solidFill>
                  <a:schemeClr val="dk2"/>
                </a:solidFill>
                <a:latin typeface="Open Sans"/>
                <a:ea typeface="Open Sans"/>
                <a:cs typeface="Open Sans"/>
                <a:sym typeface="Open Sans"/>
              </a:rPr>
              <a:t>4% Compound</a:t>
            </a:r>
            <a:endParaRPr/>
          </a:p>
          <a:p>
            <a:pPr marL="0" marR="0" lvl="0" indent="0" algn="ctr" rtl="0">
              <a:lnSpc>
                <a:spcPct val="100000"/>
              </a:lnSpc>
              <a:spcBef>
                <a:spcPts val="0"/>
              </a:spcBef>
              <a:spcAft>
                <a:spcPts val="0"/>
              </a:spcAft>
              <a:buClr>
                <a:schemeClr val="dk2"/>
              </a:buClr>
              <a:buSzPts val="1400"/>
              <a:buFont typeface="Open Sans"/>
              <a:buNone/>
            </a:pPr>
            <a:r>
              <a:rPr lang="en" sz="1200" b="0" i="0" u="none" strike="noStrike" cap="none">
                <a:solidFill>
                  <a:schemeClr val="dk2"/>
                </a:solidFill>
                <a:latin typeface="Open Sans"/>
                <a:ea typeface="Open Sans"/>
                <a:cs typeface="Open Sans"/>
                <a:sym typeface="Open Sans"/>
              </a:rPr>
              <a:t>&lt;1% negative</a:t>
            </a:r>
            <a:endParaRPr/>
          </a:p>
          <a:p>
            <a:pPr marL="0" marR="0" lvl="0" indent="0" algn="ctr" rtl="0">
              <a:lnSpc>
                <a:spcPct val="100000"/>
              </a:lnSpc>
              <a:spcBef>
                <a:spcPts val="0"/>
              </a:spcBef>
              <a:spcAft>
                <a:spcPts val="0"/>
              </a:spcAft>
              <a:buClr>
                <a:schemeClr val="dk2"/>
              </a:buClr>
              <a:buSzPts val="1400"/>
              <a:buFont typeface="Open Sans"/>
              <a:buNone/>
            </a:pPr>
            <a:r>
              <a:rPr lang="en" sz="1200" b="0" i="0" u="none" strike="noStrike" cap="none">
                <a:solidFill>
                  <a:schemeClr val="dk2"/>
                </a:solidFill>
                <a:latin typeface="Open Sans"/>
                <a:ea typeface="Open Sans"/>
                <a:cs typeface="Open Sans"/>
                <a:sym typeface="Open Sans"/>
              </a:rPr>
              <a:t>&lt;1% positive</a:t>
            </a:r>
            <a:endParaRPr/>
          </a:p>
        </p:txBody>
      </p:sp>
      <p:pic>
        <p:nvPicPr>
          <p:cNvPr id="2199" name="Google Shape;2199;p60"/>
          <p:cNvPicPr preferRelativeResize="0"/>
          <p:nvPr/>
        </p:nvPicPr>
        <p:blipFill rotWithShape="1">
          <a:blip r:embed="rId5">
            <a:alphaModFix amt="62000"/>
          </a:blip>
          <a:srcRect/>
          <a:stretch/>
        </p:blipFill>
        <p:spPr>
          <a:xfrm flipH="1">
            <a:off x="4510953" y="4020552"/>
            <a:ext cx="1307976" cy="445202"/>
          </a:xfrm>
          <a:prstGeom prst="rect">
            <a:avLst/>
          </a:prstGeom>
          <a:noFill/>
          <a:ln>
            <a:noFill/>
          </a:ln>
        </p:spPr>
      </p:pic>
      <p:pic>
        <p:nvPicPr>
          <p:cNvPr id="2200" name="Google Shape;2200;p60"/>
          <p:cNvPicPr preferRelativeResize="0"/>
          <p:nvPr/>
        </p:nvPicPr>
        <p:blipFill rotWithShape="1">
          <a:blip r:embed="rId5">
            <a:alphaModFix amt="62000"/>
          </a:blip>
          <a:srcRect/>
          <a:stretch/>
        </p:blipFill>
        <p:spPr>
          <a:xfrm rot="10800000" flipH="1">
            <a:off x="3234141" y="4059557"/>
            <a:ext cx="1307976" cy="445202"/>
          </a:xfrm>
          <a:prstGeom prst="rect">
            <a:avLst/>
          </a:prstGeom>
          <a:noFill/>
          <a:ln>
            <a:noFill/>
          </a:ln>
        </p:spPr>
      </p:pic>
      <p:sp>
        <p:nvSpPr>
          <p:cNvPr id="2201" name="Google Shape;2201;p60"/>
          <p:cNvSpPr txBox="1"/>
          <p:nvPr/>
        </p:nvSpPr>
        <p:spPr>
          <a:xfrm>
            <a:off x="3576717" y="2910821"/>
            <a:ext cx="1930800" cy="1163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2"/>
              </a:buClr>
              <a:buSzPts val="1400"/>
              <a:buFont typeface="Open Sans"/>
              <a:buNone/>
            </a:pPr>
            <a:r>
              <a:rPr lang="en" sz="1400" b="0" i="0" u="none" strike="noStrike" cap="none">
                <a:solidFill>
                  <a:srgbClr val="C00000"/>
                </a:solidFill>
                <a:latin typeface="Open Sans"/>
                <a:ea typeface="Open Sans"/>
                <a:cs typeface="Open Sans"/>
                <a:sym typeface="Open Sans"/>
              </a:rPr>
              <a:t>More emotional content appears in fake news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2206" name="Google Shape;2206;p61"/>
          <p:cNvSpPr txBox="1">
            <a:spLocks noGrp="1"/>
          </p:cNvSpPr>
          <p:nvPr>
            <p:ph type="title" idx="2"/>
          </p:nvPr>
        </p:nvSpPr>
        <p:spPr>
          <a:xfrm>
            <a:off x="2646000" y="1012100"/>
            <a:ext cx="3852000" cy="179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05</a:t>
            </a:r>
            <a:endParaRPr/>
          </a:p>
        </p:txBody>
      </p:sp>
      <p:sp>
        <p:nvSpPr>
          <p:cNvPr id="2207" name="Google Shape;2207;p61"/>
          <p:cNvSpPr txBox="1">
            <a:spLocks noGrp="1"/>
          </p:cNvSpPr>
          <p:nvPr>
            <p:ph type="ctrTitle"/>
          </p:nvPr>
        </p:nvSpPr>
        <p:spPr>
          <a:xfrm>
            <a:off x="2646000" y="2808200"/>
            <a:ext cx="3852000" cy="792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a:t>Model Prediction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pic>
        <p:nvPicPr>
          <p:cNvPr id="2212" name="Google Shape;2212;p62"/>
          <p:cNvPicPr preferRelativeResize="0"/>
          <p:nvPr/>
        </p:nvPicPr>
        <p:blipFill rotWithShape="1">
          <a:blip r:embed="rId3">
            <a:alphaModFix amt="52000"/>
          </a:blip>
          <a:srcRect/>
          <a:stretch/>
        </p:blipFill>
        <p:spPr>
          <a:xfrm rot="-1128979" flipH="1">
            <a:off x="750886" y="2172844"/>
            <a:ext cx="2765778" cy="1942660"/>
          </a:xfrm>
          <a:prstGeom prst="rect">
            <a:avLst/>
          </a:prstGeom>
          <a:noFill/>
          <a:ln>
            <a:noFill/>
          </a:ln>
        </p:spPr>
      </p:pic>
      <p:pic>
        <p:nvPicPr>
          <p:cNvPr id="2213" name="Google Shape;2213;p62"/>
          <p:cNvPicPr preferRelativeResize="0"/>
          <p:nvPr/>
        </p:nvPicPr>
        <p:blipFill rotWithShape="1">
          <a:blip r:embed="rId4">
            <a:alphaModFix amt="52000"/>
          </a:blip>
          <a:srcRect/>
          <a:stretch/>
        </p:blipFill>
        <p:spPr>
          <a:xfrm rot="-1128988" flipH="1">
            <a:off x="4858854" y="2055688"/>
            <a:ext cx="3345098" cy="2349575"/>
          </a:xfrm>
          <a:prstGeom prst="rect">
            <a:avLst/>
          </a:prstGeom>
          <a:noFill/>
          <a:ln>
            <a:noFill/>
          </a:ln>
        </p:spPr>
      </p:pic>
      <p:sp>
        <p:nvSpPr>
          <p:cNvPr id="2214" name="Google Shape;2214;p62"/>
          <p:cNvSpPr txBox="1">
            <a:spLocks noGrp="1"/>
          </p:cNvSpPr>
          <p:nvPr>
            <p:ph type="subTitle" idx="3"/>
          </p:nvPr>
        </p:nvSpPr>
        <p:spPr>
          <a:xfrm>
            <a:off x="4714750" y="2672125"/>
            <a:ext cx="3633300" cy="44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400"/>
              <a:buNone/>
            </a:pPr>
            <a:r>
              <a:rPr lang="en"/>
              <a:t>Multinomial Naive Bayes</a:t>
            </a:r>
            <a:endParaRPr/>
          </a:p>
        </p:txBody>
      </p:sp>
      <p:sp>
        <p:nvSpPr>
          <p:cNvPr id="2215" name="Google Shape;2215;p62"/>
          <p:cNvSpPr txBox="1">
            <a:spLocks noGrp="1"/>
          </p:cNvSpPr>
          <p:nvPr>
            <p:ph type="subTitle" idx="7"/>
          </p:nvPr>
        </p:nvSpPr>
        <p:spPr>
          <a:xfrm>
            <a:off x="736650" y="2627363"/>
            <a:ext cx="2802600" cy="44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400"/>
              <a:buNone/>
            </a:pPr>
            <a:r>
              <a:rPr lang="en" sz="1900"/>
              <a:t>Bernoulli Naive Bayes</a:t>
            </a:r>
            <a:endParaRPr sz="1900"/>
          </a:p>
        </p:txBody>
      </p:sp>
      <p:sp>
        <p:nvSpPr>
          <p:cNvPr id="2216" name="Google Shape;2216;p62"/>
          <p:cNvSpPr txBox="1">
            <a:spLocks noGrp="1"/>
          </p:cNvSpPr>
          <p:nvPr>
            <p:ph type="ctrTitle" idx="15"/>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a:t>Naive Bayes</a:t>
            </a:r>
            <a:endParaRPr/>
          </a:p>
        </p:txBody>
      </p:sp>
      <p:pic>
        <p:nvPicPr>
          <p:cNvPr id="2217" name="Google Shape;2217;p62"/>
          <p:cNvPicPr preferRelativeResize="0"/>
          <p:nvPr/>
        </p:nvPicPr>
        <p:blipFill>
          <a:blip r:embed="rId5">
            <a:alphaModFix/>
          </a:blip>
          <a:stretch>
            <a:fillRect/>
          </a:stretch>
        </p:blipFill>
        <p:spPr>
          <a:xfrm>
            <a:off x="109575" y="937100"/>
            <a:ext cx="4293487" cy="1620925"/>
          </a:xfrm>
          <a:prstGeom prst="rect">
            <a:avLst/>
          </a:prstGeom>
          <a:noFill/>
          <a:ln>
            <a:noFill/>
          </a:ln>
        </p:spPr>
      </p:pic>
      <p:pic>
        <p:nvPicPr>
          <p:cNvPr id="2218" name="Google Shape;2218;p62"/>
          <p:cNvPicPr preferRelativeResize="0"/>
          <p:nvPr/>
        </p:nvPicPr>
        <p:blipFill>
          <a:blip r:embed="rId6">
            <a:alphaModFix/>
          </a:blip>
          <a:stretch>
            <a:fillRect/>
          </a:stretch>
        </p:blipFill>
        <p:spPr>
          <a:xfrm>
            <a:off x="4787975" y="937101"/>
            <a:ext cx="4385615" cy="1620925"/>
          </a:xfrm>
          <a:prstGeom prst="rect">
            <a:avLst/>
          </a:prstGeom>
          <a:noFill/>
          <a:ln>
            <a:noFill/>
          </a:ln>
        </p:spPr>
      </p:pic>
      <p:pic>
        <p:nvPicPr>
          <p:cNvPr id="2219" name="Google Shape;2219;p62"/>
          <p:cNvPicPr preferRelativeResize="0"/>
          <p:nvPr/>
        </p:nvPicPr>
        <p:blipFill>
          <a:blip r:embed="rId7">
            <a:alphaModFix/>
          </a:blip>
          <a:stretch>
            <a:fillRect/>
          </a:stretch>
        </p:blipFill>
        <p:spPr>
          <a:xfrm>
            <a:off x="4714750" y="3126798"/>
            <a:ext cx="2931300" cy="1902049"/>
          </a:xfrm>
          <a:prstGeom prst="rect">
            <a:avLst/>
          </a:prstGeom>
          <a:noFill/>
          <a:ln>
            <a:noFill/>
          </a:ln>
        </p:spPr>
      </p:pic>
      <p:pic>
        <p:nvPicPr>
          <p:cNvPr id="2220" name="Google Shape;2220;p62"/>
          <p:cNvPicPr preferRelativeResize="0"/>
          <p:nvPr/>
        </p:nvPicPr>
        <p:blipFill>
          <a:blip r:embed="rId8">
            <a:alphaModFix/>
          </a:blip>
          <a:stretch>
            <a:fillRect/>
          </a:stretch>
        </p:blipFill>
        <p:spPr>
          <a:xfrm>
            <a:off x="1190500" y="3141922"/>
            <a:ext cx="2931300" cy="187179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pic>
        <p:nvPicPr>
          <p:cNvPr id="2225" name="Google Shape;2225;p63"/>
          <p:cNvPicPr preferRelativeResize="0"/>
          <p:nvPr/>
        </p:nvPicPr>
        <p:blipFill rotWithShape="1">
          <a:blip r:embed="rId3">
            <a:alphaModFix amt="52000"/>
          </a:blip>
          <a:srcRect/>
          <a:stretch/>
        </p:blipFill>
        <p:spPr>
          <a:xfrm rot="-1128979" flipH="1">
            <a:off x="750886" y="1868044"/>
            <a:ext cx="2765778" cy="1942660"/>
          </a:xfrm>
          <a:prstGeom prst="rect">
            <a:avLst/>
          </a:prstGeom>
          <a:noFill/>
          <a:ln>
            <a:noFill/>
          </a:ln>
        </p:spPr>
      </p:pic>
      <p:pic>
        <p:nvPicPr>
          <p:cNvPr id="2226" name="Google Shape;2226;p63"/>
          <p:cNvPicPr preferRelativeResize="0"/>
          <p:nvPr/>
        </p:nvPicPr>
        <p:blipFill rotWithShape="1">
          <a:blip r:embed="rId4">
            <a:alphaModFix amt="52000"/>
          </a:blip>
          <a:srcRect/>
          <a:stretch/>
        </p:blipFill>
        <p:spPr>
          <a:xfrm rot="-1128988" flipH="1">
            <a:off x="4858854" y="1750888"/>
            <a:ext cx="3345098" cy="2349575"/>
          </a:xfrm>
          <a:prstGeom prst="rect">
            <a:avLst/>
          </a:prstGeom>
          <a:noFill/>
          <a:ln>
            <a:noFill/>
          </a:ln>
        </p:spPr>
      </p:pic>
      <p:sp>
        <p:nvSpPr>
          <p:cNvPr id="2227" name="Google Shape;2227;p63"/>
          <p:cNvSpPr txBox="1">
            <a:spLocks noGrp="1"/>
          </p:cNvSpPr>
          <p:nvPr>
            <p:ph type="subTitle" idx="3"/>
          </p:nvPr>
        </p:nvSpPr>
        <p:spPr>
          <a:xfrm>
            <a:off x="4714750" y="2367325"/>
            <a:ext cx="3633300" cy="44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400"/>
              <a:buNone/>
            </a:pPr>
            <a:r>
              <a:rPr lang="en"/>
              <a:t>SVM</a:t>
            </a:r>
            <a:endParaRPr/>
          </a:p>
        </p:txBody>
      </p:sp>
      <p:sp>
        <p:nvSpPr>
          <p:cNvPr id="2228" name="Google Shape;2228;p63"/>
          <p:cNvSpPr txBox="1">
            <a:spLocks noGrp="1"/>
          </p:cNvSpPr>
          <p:nvPr>
            <p:ph type="subTitle" idx="7"/>
          </p:nvPr>
        </p:nvSpPr>
        <p:spPr>
          <a:xfrm>
            <a:off x="736650" y="2322563"/>
            <a:ext cx="2802600" cy="44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400"/>
              <a:buNone/>
            </a:pPr>
            <a:r>
              <a:rPr lang="en" sz="1900"/>
              <a:t>Logistic Regression</a:t>
            </a:r>
            <a:endParaRPr sz="1900"/>
          </a:p>
        </p:txBody>
      </p:sp>
      <p:pic>
        <p:nvPicPr>
          <p:cNvPr id="2229" name="Google Shape;2229;p63"/>
          <p:cNvPicPr preferRelativeResize="0"/>
          <p:nvPr/>
        </p:nvPicPr>
        <p:blipFill>
          <a:blip r:embed="rId5">
            <a:alphaModFix/>
          </a:blip>
          <a:stretch>
            <a:fillRect/>
          </a:stretch>
        </p:blipFill>
        <p:spPr>
          <a:xfrm>
            <a:off x="51550" y="470600"/>
            <a:ext cx="4575075" cy="1702791"/>
          </a:xfrm>
          <a:prstGeom prst="rect">
            <a:avLst/>
          </a:prstGeom>
          <a:noFill/>
          <a:ln>
            <a:noFill/>
          </a:ln>
        </p:spPr>
      </p:pic>
      <p:pic>
        <p:nvPicPr>
          <p:cNvPr id="2230" name="Google Shape;2230;p63"/>
          <p:cNvPicPr preferRelativeResize="0"/>
          <p:nvPr/>
        </p:nvPicPr>
        <p:blipFill>
          <a:blip r:embed="rId6">
            <a:alphaModFix/>
          </a:blip>
          <a:stretch>
            <a:fillRect/>
          </a:stretch>
        </p:blipFill>
        <p:spPr>
          <a:xfrm>
            <a:off x="677488" y="2916950"/>
            <a:ext cx="3473800" cy="2176275"/>
          </a:xfrm>
          <a:prstGeom prst="rect">
            <a:avLst/>
          </a:prstGeom>
          <a:noFill/>
          <a:ln>
            <a:noFill/>
          </a:ln>
        </p:spPr>
      </p:pic>
      <p:pic>
        <p:nvPicPr>
          <p:cNvPr id="2231" name="Google Shape;2231;p63"/>
          <p:cNvPicPr preferRelativeResize="0"/>
          <p:nvPr/>
        </p:nvPicPr>
        <p:blipFill>
          <a:blip r:embed="rId7">
            <a:alphaModFix/>
          </a:blip>
          <a:stretch>
            <a:fillRect/>
          </a:stretch>
        </p:blipFill>
        <p:spPr>
          <a:xfrm>
            <a:off x="4572000" y="438825"/>
            <a:ext cx="4758175" cy="1766372"/>
          </a:xfrm>
          <a:prstGeom prst="rect">
            <a:avLst/>
          </a:prstGeom>
          <a:noFill/>
          <a:ln>
            <a:noFill/>
          </a:ln>
        </p:spPr>
      </p:pic>
      <p:pic>
        <p:nvPicPr>
          <p:cNvPr id="2232" name="Google Shape;2232;p63"/>
          <p:cNvPicPr preferRelativeResize="0"/>
          <p:nvPr/>
        </p:nvPicPr>
        <p:blipFill>
          <a:blip r:embed="rId8">
            <a:alphaModFix/>
          </a:blip>
          <a:stretch>
            <a:fillRect/>
          </a:stretch>
        </p:blipFill>
        <p:spPr>
          <a:xfrm>
            <a:off x="4949550" y="2916940"/>
            <a:ext cx="3473800" cy="21244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p46"/>
          <p:cNvSpPr txBox="1">
            <a:spLocks noGrp="1"/>
          </p:cNvSpPr>
          <p:nvPr>
            <p:ph type="subTitle" idx="1"/>
          </p:nvPr>
        </p:nvSpPr>
        <p:spPr>
          <a:xfrm>
            <a:off x="1724726" y="2571750"/>
            <a:ext cx="5850727" cy="1809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a:t>Huge Number of Fake News!</a:t>
            </a:r>
            <a:endParaRPr/>
          </a:p>
          <a:p>
            <a:pPr marL="0" lvl="0" indent="0" algn="ctr" rtl="0">
              <a:lnSpc>
                <a:spcPct val="100000"/>
              </a:lnSpc>
              <a:spcBef>
                <a:spcPts val="0"/>
              </a:spcBef>
              <a:spcAft>
                <a:spcPts val="0"/>
              </a:spcAft>
              <a:buSzPts val="1400"/>
              <a:buNone/>
            </a:pPr>
            <a:endParaRPr/>
          </a:p>
          <a:p>
            <a:pPr marL="0" lvl="0" indent="0" algn="ctr" rtl="0">
              <a:lnSpc>
                <a:spcPct val="100000"/>
              </a:lnSpc>
              <a:spcBef>
                <a:spcPts val="0"/>
              </a:spcBef>
              <a:spcAft>
                <a:spcPts val="0"/>
              </a:spcAft>
              <a:buSzPts val="1400"/>
              <a:buNone/>
            </a:pPr>
            <a:r>
              <a:rPr lang="en"/>
              <a:t>poses serious threats to the integrity of journalism &amp; created turmoil in the political world </a:t>
            </a:r>
            <a:endParaRPr/>
          </a:p>
          <a:p>
            <a:pPr marL="0" lvl="0" indent="0" algn="ctr" rtl="0">
              <a:lnSpc>
                <a:spcPct val="100000"/>
              </a:lnSpc>
              <a:spcBef>
                <a:spcPts val="0"/>
              </a:spcBef>
              <a:spcAft>
                <a:spcPts val="0"/>
              </a:spcAft>
              <a:buSzPts val="1400"/>
              <a:buNone/>
            </a:pPr>
            <a:endParaRPr/>
          </a:p>
          <a:p>
            <a:pPr marL="0" lvl="0" indent="0" algn="ctr" rtl="0">
              <a:lnSpc>
                <a:spcPct val="100000"/>
              </a:lnSpc>
              <a:spcBef>
                <a:spcPts val="0"/>
              </a:spcBef>
              <a:spcAft>
                <a:spcPts val="0"/>
              </a:spcAft>
              <a:buSzPts val="1400"/>
              <a:buNone/>
            </a:pPr>
            <a:endParaRPr/>
          </a:p>
          <a:p>
            <a:pPr marL="0" lvl="0" indent="0" algn="ctr" rtl="0">
              <a:lnSpc>
                <a:spcPct val="100000"/>
              </a:lnSpc>
              <a:spcBef>
                <a:spcPts val="0"/>
              </a:spcBef>
              <a:spcAft>
                <a:spcPts val="0"/>
              </a:spcAft>
              <a:buSzPts val="1400"/>
              <a:buNone/>
            </a:pPr>
            <a:r>
              <a:rPr lang="en"/>
              <a:t> </a:t>
            </a:r>
            <a:endParaRPr/>
          </a:p>
        </p:txBody>
      </p:sp>
      <p:sp>
        <p:nvSpPr>
          <p:cNvPr id="2047" name="Google Shape;2047;p46"/>
          <p:cNvSpPr txBox="1"/>
          <p:nvPr/>
        </p:nvSpPr>
        <p:spPr>
          <a:xfrm>
            <a:off x="735750" y="969233"/>
            <a:ext cx="7672500" cy="57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1800"/>
              <a:buFont typeface="Overpass Black"/>
              <a:buNone/>
            </a:pPr>
            <a:r>
              <a:rPr lang="en" sz="4000" b="0" i="0" u="none" strike="noStrike" cap="none">
                <a:solidFill>
                  <a:schemeClr val="dk2"/>
                </a:solidFill>
                <a:latin typeface="Overpass Black"/>
                <a:ea typeface="Overpass Black"/>
                <a:cs typeface="Overpass Black"/>
                <a:sym typeface="Overpass Black"/>
              </a:rPr>
              <a:t>Why this topic?</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pic>
        <p:nvPicPr>
          <p:cNvPr id="2237" name="Google Shape;2237;p64"/>
          <p:cNvPicPr preferRelativeResize="0"/>
          <p:nvPr/>
        </p:nvPicPr>
        <p:blipFill rotWithShape="1">
          <a:blip r:embed="rId3">
            <a:alphaModFix amt="52000"/>
          </a:blip>
          <a:srcRect/>
          <a:stretch/>
        </p:blipFill>
        <p:spPr>
          <a:xfrm rot="-1128979" flipH="1">
            <a:off x="750886" y="1868044"/>
            <a:ext cx="2765778" cy="1942660"/>
          </a:xfrm>
          <a:prstGeom prst="rect">
            <a:avLst/>
          </a:prstGeom>
          <a:noFill/>
          <a:ln>
            <a:noFill/>
          </a:ln>
        </p:spPr>
      </p:pic>
      <p:pic>
        <p:nvPicPr>
          <p:cNvPr id="2238" name="Google Shape;2238;p64"/>
          <p:cNvPicPr preferRelativeResize="0"/>
          <p:nvPr/>
        </p:nvPicPr>
        <p:blipFill rotWithShape="1">
          <a:blip r:embed="rId4">
            <a:alphaModFix amt="52000"/>
          </a:blip>
          <a:srcRect/>
          <a:stretch/>
        </p:blipFill>
        <p:spPr>
          <a:xfrm rot="-1128988" flipH="1">
            <a:off x="4858854" y="1750888"/>
            <a:ext cx="3345098" cy="2349575"/>
          </a:xfrm>
          <a:prstGeom prst="rect">
            <a:avLst/>
          </a:prstGeom>
          <a:noFill/>
          <a:ln>
            <a:noFill/>
          </a:ln>
        </p:spPr>
      </p:pic>
      <p:sp>
        <p:nvSpPr>
          <p:cNvPr id="2239" name="Google Shape;2239;p64"/>
          <p:cNvSpPr txBox="1">
            <a:spLocks noGrp="1"/>
          </p:cNvSpPr>
          <p:nvPr>
            <p:ph type="subTitle" idx="3"/>
          </p:nvPr>
        </p:nvSpPr>
        <p:spPr>
          <a:xfrm>
            <a:off x="4714750" y="2367325"/>
            <a:ext cx="3633300" cy="44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400"/>
              <a:buNone/>
            </a:pPr>
            <a:r>
              <a:rPr lang="en"/>
              <a:t>Random Forest</a:t>
            </a:r>
            <a:endParaRPr/>
          </a:p>
        </p:txBody>
      </p:sp>
      <p:sp>
        <p:nvSpPr>
          <p:cNvPr id="2240" name="Google Shape;2240;p64"/>
          <p:cNvSpPr txBox="1">
            <a:spLocks noGrp="1"/>
          </p:cNvSpPr>
          <p:nvPr>
            <p:ph type="subTitle" idx="7"/>
          </p:nvPr>
        </p:nvSpPr>
        <p:spPr>
          <a:xfrm>
            <a:off x="736650" y="2322563"/>
            <a:ext cx="2802600" cy="44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400"/>
              <a:buNone/>
            </a:pPr>
            <a:r>
              <a:rPr lang="en" sz="1900"/>
              <a:t>Adaboost</a:t>
            </a:r>
            <a:endParaRPr sz="1900"/>
          </a:p>
        </p:txBody>
      </p:sp>
      <p:pic>
        <p:nvPicPr>
          <p:cNvPr id="2241" name="Google Shape;2241;p64"/>
          <p:cNvPicPr preferRelativeResize="0"/>
          <p:nvPr/>
        </p:nvPicPr>
        <p:blipFill>
          <a:blip r:embed="rId5">
            <a:alphaModFix/>
          </a:blip>
          <a:stretch>
            <a:fillRect/>
          </a:stretch>
        </p:blipFill>
        <p:spPr>
          <a:xfrm>
            <a:off x="0" y="452850"/>
            <a:ext cx="4607675" cy="1720552"/>
          </a:xfrm>
          <a:prstGeom prst="rect">
            <a:avLst/>
          </a:prstGeom>
          <a:noFill/>
          <a:ln>
            <a:noFill/>
          </a:ln>
        </p:spPr>
      </p:pic>
      <p:pic>
        <p:nvPicPr>
          <p:cNvPr id="2242" name="Google Shape;2242;p64"/>
          <p:cNvPicPr preferRelativeResize="0"/>
          <p:nvPr/>
        </p:nvPicPr>
        <p:blipFill>
          <a:blip r:embed="rId6">
            <a:alphaModFix/>
          </a:blip>
          <a:stretch>
            <a:fillRect/>
          </a:stretch>
        </p:blipFill>
        <p:spPr>
          <a:xfrm>
            <a:off x="525025" y="2916950"/>
            <a:ext cx="3557604" cy="2223500"/>
          </a:xfrm>
          <a:prstGeom prst="rect">
            <a:avLst/>
          </a:prstGeom>
          <a:noFill/>
          <a:ln>
            <a:noFill/>
          </a:ln>
        </p:spPr>
      </p:pic>
      <p:pic>
        <p:nvPicPr>
          <p:cNvPr id="2243" name="Google Shape;2243;p64"/>
          <p:cNvPicPr preferRelativeResize="0"/>
          <p:nvPr/>
        </p:nvPicPr>
        <p:blipFill>
          <a:blip r:embed="rId7">
            <a:alphaModFix/>
          </a:blip>
          <a:stretch>
            <a:fillRect/>
          </a:stretch>
        </p:blipFill>
        <p:spPr>
          <a:xfrm>
            <a:off x="4607675" y="463475"/>
            <a:ext cx="4607676" cy="1699289"/>
          </a:xfrm>
          <a:prstGeom prst="rect">
            <a:avLst/>
          </a:prstGeom>
          <a:noFill/>
          <a:ln>
            <a:noFill/>
          </a:ln>
        </p:spPr>
      </p:pic>
      <p:pic>
        <p:nvPicPr>
          <p:cNvPr id="2244" name="Google Shape;2244;p64"/>
          <p:cNvPicPr preferRelativeResize="0"/>
          <p:nvPr/>
        </p:nvPicPr>
        <p:blipFill>
          <a:blip r:embed="rId8">
            <a:alphaModFix/>
          </a:blip>
          <a:stretch>
            <a:fillRect/>
          </a:stretch>
        </p:blipFill>
        <p:spPr>
          <a:xfrm>
            <a:off x="4827800" y="2953862"/>
            <a:ext cx="3407200" cy="2149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pic>
        <p:nvPicPr>
          <p:cNvPr id="2249" name="Google Shape;2249;p65"/>
          <p:cNvPicPr preferRelativeResize="0"/>
          <p:nvPr/>
        </p:nvPicPr>
        <p:blipFill rotWithShape="1">
          <a:blip r:embed="rId3">
            <a:alphaModFix amt="52000"/>
          </a:blip>
          <a:srcRect/>
          <a:stretch/>
        </p:blipFill>
        <p:spPr>
          <a:xfrm rot="-1128979" flipH="1">
            <a:off x="755061" y="2398769"/>
            <a:ext cx="2765778" cy="1942660"/>
          </a:xfrm>
          <a:prstGeom prst="rect">
            <a:avLst/>
          </a:prstGeom>
          <a:noFill/>
          <a:ln>
            <a:noFill/>
          </a:ln>
        </p:spPr>
      </p:pic>
      <p:sp>
        <p:nvSpPr>
          <p:cNvPr id="2250" name="Google Shape;2250;p65"/>
          <p:cNvSpPr txBox="1">
            <a:spLocks noGrp="1"/>
          </p:cNvSpPr>
          <p:nvPr>
            <p:ph type="subTitle" idx="7"/>
          </p:nvPr>
        </p:nvSpPr>
        <p:spPr>
          <a:xfrm>
            <a:off x="736650" y="2551163"/>
            <a:ext cx="2802600" cy="44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2100"/>
              <a:t>Ensemble</a:t>
            </a:r>
            <a:endParaRPr sz="2100"/>
          </a:p>
          <a:p>
            <a:pPr marL="0" lvl="0" indent="0" algn="ctr" rtl="0">
              <a:lnSpc>
                <a:spcPct val="100000"/>
              </a:lnSpc>
              <a:spcBef>
                <a:spcPts val="1600"/>
              </a:spcBef>
              <a:spcAft>
                <a:spcPts val="1600"/>
              </a:spcAft>
              <a:buSzPts val="1400"/>
              <a:buNone/>
            </a:pPr>
            <a:r>
              <a:rPr lang="en" sz="1900"/>
              <a:t>(with Random Forest, SVM, Logistic Regression)</a:t>
            </a:r>
            <a:endParaRPr sz="1900"/>
          </a:p>
        </p:txBody>
      </p:sp>
      <p:pic>
        <p:nvPicPr>
          <p:cNvPr id="2251" name="Google Shape;2251;p65"/>
          <p:cNvPicPr preferRelativeResize="0"/>
          <p:nvPr/>
        </p:nvPicPr>
        <p:blipFill>
          <a:blip r:embed="rId4">
            <a:alphaModFix/>
          </a:blip>
          <a:stretch>
            <a:fillRect/>
          </a:stretch>
        </p:blipFill>
        <p:spPr>
          <a:xfrm>
            <a:off x="203248" y="307448"/>
            <a:ext cx="5401761" cy="2015125"/>
          </a:xfrm>
          <a:prstGeom prst="rect">
            <a:avLst/>
          </a:prstGeom>
          <a:noFill/>
          <a:ln>
            <a:noFill/>
          </a:ln>
        </p:spPr>
      </p:pic>
      <p:pic>
        <p:nvPicPr>
          <p:cNvPr id="2252" name="Google Shape;2252;p65"/>
          <p:cNvPicPr preferRelativeResize="0"/>
          <p:nvPr/>
        </p:nvPicPr>
        <p:blipFill>
          <a:blip r:embed="rId5">
            <a:alphaModFix/>
          </a:blip>
          <a:stretch>
            <a:fillRect/>
          </a:stretch>
        </p:blipFill>
        <p:spPr>
          <a:xfrm>
            <a:off x="4389125" y="2322573"/>
            <a:ext cx="4086704" cy="25161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66"/>
          <p:cNvSpPr txBox="1">
            <a:spLocks noGrp="1"/>
          </p:cNvSpPr>
          <p:nvPr>
            <p:ph type="title" idx="2"/>
          </p:nvPr>
        </p:nvSpPr>
        <p:spPr>
          <a:xfrm>
            <a:off x="2646000" y="1012100"/>
            <a:ext cx="3852000" cy="179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06</a:t>
            </a:r>
            <a:endParaRPr/>
          </a:p>
        </p:txBody>
      </p:sp>
      <p:sp>
        <p:nvSpPr>
          <p:cNvPr id="2258" name="Google Shape;2258;p66"/>
          <p:cNvSpPr txBox="1">
            <a:spLocks noGrp="1"/>
          </p:cNvSpPr>
          <p:nvPr>
            <p:ph type="ctrTitle"/>
          </p:nvPr>
        </p:nvSpPr>
        <p:spPr>
          <a:xfrm>
            <a:off x="2646000" y="2808200"/>
            <a:ext cx="3852000" cy="792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a:t>Model Analysis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2"/>
        <p:cNvGrpSpPr/>
        <p:nvPr/>
      </p:nvGrpSpPr>
      <p:grpSpPr>
        <a:xfrm>
          <a:off x="0" y="0"/>
          <a:ext cx="0" cy="0"/>
          <a:chOff x="0" y="0"/>
          <a:chExt cx="0" cy="0"/>
        </a:xfrm>
      </p:grpSpPr>
      <p:graphicFrame>
        <p:nvGraphicFramePr>
          <p:cNvPr id="2263" name="Google Shape;2263;p67"/>
          <p:cNvGraphicFramePr/>
          <p:nvPr/>
        </p:nvGraphicFramePr>
        <p:xfrm>
          <a:off x="1027775" y="527375"/>
          <a:ext cx="7239000" cy="4236480"/>
        </p:xfrm>
        <a:graphic>
          <a:graphicData uri="http://schemas.openxmlformats.org/drawingml/2006/table">
            <a:tbl>
              <a:tblPr>
                <a:noFill/>
                <a:tableStyleId>{308DD69B-F48F-4AF0-998D-91011C7B644B}</a:tableStyleId>
              </a:tblPr>
              <a:tblGrid>
                <a:gridCol w="1206500">
                  <a:extLst>
                    <a:ext uri="{9D8B030D-6E8A-4147-A177-3AD203B41FA5}">
                      <a16:colId xmlns:a16="http://schemas.microsoft.com/office/drawing/2014/main" val="20000"/>
                    </a:ext>
                  </a:extLst>
                </a:gridCol>
                <a:gridCol w="1164000">
                  <a:extLst>
                    <a:ext uri="{9D8B030D-6E8A-4147-A177-3AD203B41FA5}">
                      <a16:colId xmlns:a16="http://schemas.microsoft.com/office/drawing/2014/main" val="20001"/>
                    </a:ext>
                  </a:extLst>
                </a:gridCol>
                <a:gridCol w="12490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
                        <a:t>Model</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a:t>Training Accuracy</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a:t>Testing Accuracy</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a:t>Precision</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a:t>Recall</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a:t>F-1 Score</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Bernoulli Naive Bayes</a:t>
                      </a:r>
                      <a:endParaRPr/>
                    </a:p>
                  </a:txBody>
                  <a:tcPr marL="91425" marR="91425" marT="91425" marB="91425">
                    <a:lnT w="9525" cap="flat" cmpd="sng">
                      <a:solidFill>
                        <a:schemeClr val="dk2"/>
                      </a:solidFill>
                      <a:prstDash val="solid"/>
                      <a:round/>
                      <a:headEnd type="none" w="sm" len="sm"/>
                      <a:tailEnd type="none" w="sm" len="sm"/>
                    </a:lnT>
                    <a:solidFill>
                      <a:srgbClr val="CEF2F0"/>
                    </a:solidFill>
                  </a:tcPr>
                </a:tc>
                <a:tc>
                  <a:txBody>
                    <a:bodyPr/>
                    <a:lstStyle/>
                    <a:p>
                      <a:pPr marL="0" lvl="0" indent="0" algn="l" rtl="0">
                        <a:spcBef>
                          <a:spcPts val="0"/>
                        </a:spcBef>
                        <a:spcAft>
                          <a:spcPts val="0"/>
                        </a:spcAft>
                        <a:buNone/>
                      </a:pPr>
                      <a:r>
                        <a:rPr lang="en"/>
                        <a:t>0.6873</a:t>
                      </a:r>
                      <a:endParaRPr/>
                    </a:p>
                  </a:txBody>
                  <a:tcPr marL="91425" marR="91425" marT="91425" marB="91425">
                    <a:lnT w="9525" cap="flat" cmpd="sng">
                      <a:solidFill>
                        <a:schemeClr val="dk2"/>
                      </a:solidFill>
                      <a:prstDash val="solid"/>
                      <a:round/>
                      <a:headEnd type="none" w="sm" len="sm"/>
                      <a:tailEnd type="none" w="sm" len="sm"/>
                    </a:lnT>
                  </a:tcPr>
                </a:tc>
                <a:tc>
                  <a:txBody>
                    <a:bodyPr/>
                    <a:lstStyle/>
                    <a:p>
                      <a:pPr marL="0" lvl="0" indent="0" algn="l" rtl="0">
                        <a:spcBef>
                          <a:spcPts val="0"/>
                        </a:spcBef>
                        <a:spcAft>
                          <a:spcPts val="0"/>
                        </a:spcAft>
                        <a:buNone/>
                      </a:pPr>
                      <a:r>
                        <a:rPr lang="en"/>
                        <a:t>0.2399</a:t>
                      </a:r>
                      <a:endParaRPr/>
                    </a:p>
                  </a:txBody>
                  <a:tcPr marL="91425" marR="91425" marT="91425" marB="91425">
                    <a:lnT w="9525" cap="flat" cmpd="sng">
                      <a:solidFill>
                        <a:schemeClr val="dk2"/>
                      </a:solidFill>
                      <a:prstDash val="solid"/>
                      <a:round/>
                      <a:headEnd type="none" w="sm" len="sm"/>
                      <a:tailEnd type="none" w="sm" len="sm"/>
                    </a:lnT>
                  </a:tcPr>
                </a:tc>
                <a:tc>
                  <a:txBody>
                    <a:bodyPr/>
                    <a:lstStyle/>
                    <a:p>
                      <a:pPr marL="0" lvl="0" indent="0" algn="l" rtl="0">
                        <a:spcBef>
                          <a:spcPts val="0"/>
                        </a:spcBef>
                        <a:spcAft>
                          <a:spcPts val="0"/>
                        </a:spcAft>
                        <a:buNone/>
                      </a:pPr>
                      <a:r>
                        <a:rPr lang="en"/>
                        <a:t>0.24</a:t>
                      </a:r>
                      <a:endParaRPr/>
                    </a:p>
                  </a:txBody>
                  <a:tcPr marL="91425" marR="91425" marT="91425" marB="91425">
                    <a:lnT w="9525" cap="flat" cmpd="sng">
                      <a:solidFill>
                        <a:schemeClr val="dk2"/>
                      </a:solidFill>
                      <a:prstDash val="solid"/>
                      <a:round/>
                      <a:headEnd type="none" w="sm" len="sm"/>
                      <a:tailEnd type="none" w="sm" len="sm"/>
                    </a:lnT>
                  </a:tcPr>
                </a:tc>
                <a:tc>
                  <a:txBody>
                    <a:bodyPr/>
                    <a:lstStyle/>
                    <a:p>
                      <a:pPr marL="0" lvl="0" indent="0" algn="l" rtl="0">
                        <a:spcBef>
                          <a:spcPts val="0"/>
                        </a:spcBef>
                        <a:spcAft>
                          <a:spcPts val="0"/>
                        </a:spcAft>
                        <a:buNone/>
                      </a:pPr>
                      <a:r>
                        <a:rPr lang="en"/>
                        <a:t>0.24</a:t>
                      </a:r>
                      <a:endParaRPr/>
                    </a:p>
                  </a:txBody>
                  <a:tcPr marL="91425" marR="91425" marT="91425" marB="91425">
                    <a:lnT w="9525" cap="flat" cmpd="sng">
                      <a:solidFill>
                        <a:schemeClr val="dk2"/>
                      </a:solidFill>
                      <a:prstDash val="solid"/>
                      <a:round/>
                      <a:headEnd type="none" w="sm" len="sm"/>
                      <a:tailEnd type="none" w="sm" len="sm"/>
                    </a:lnT>
                  </a:tcPr>
                </a:tc>
                <a:tc>
                  <a:txBody>
                    <a:bodyPr/>
                    <a:lstStyle/>
                    <a:p>
                      <a:pPr marL="0" lvl="0" indent="0" algn="l" rtl="0">
                        <a:spcBef>
                          <a:spcPts val="0"/>
                        </a:spcBef>
                        <a:spcAft>
                          <a:spcPts val="0"/>
                        </a:spcAft>
                        <a:buNone/>
                      </a:pPr>
                      <a:r>
                        <a:rPr lang="en"/>
                        <a:t>0.24</a:t>
                      </a:r>
                      <a:endParaRPr/>
                    </a:p>
                  </a:txBody>
                  <a:tcPr marL="91425" marR="91425" marT="91425" marB="91425">
                    <a:lnT w="9525" cap="flat" cmpd="sng">
                      <a:solidFill>
                        <a:schemeClr val="dk2"/>
                      </a:solidFill>
                      <a:prstDash val="solid"/>
                      <a:round/>
                      <a:headEnd type="none" w="sm" len="sm"/>
                      <a:tailEnd type="none" w="sm" len="sm"/>
                    </a:lnT>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Multinomial Naive Bayes</a:t>
                      </a:r>
                      <a:endParaRPr/>
                    </a:p>
                  </a:txBody>
                  <a:tcPr marL="91425" marR="91425" marT="91425" marB="91425">
                    <a:solidFill>
                      <a:srgbClr val="CEF2F0"/>
                    </a:solidFill>
                  </a:tcPr>
                </a:tc>
                <a:tc>
                  <a:txBody>
                    <a:bodyPr/>
                    <a:lstStyle/>
                    <a:p>
                      <a:pPr marL="0" lvl="0" indent="0" algn="l" rtl="0">
                        <a:spcBef>
                          <a:spcPts val="0"/>
                        </a:spcBef>
                        <a:spcAft>
                          <a:spcPts val="0"/>
                        </a:spcAft>
                        <a:buNone/>
                      </a:pPr>
                      <a:r>
                        <a:rPr lang="en"/>
                        <a:t>0.6802</a:t>
                      </a:r>
                      <a:endParaRPr/>
                    </a:p>
                  </a:txBody>
                  <a:tcPr marL="91425" marR="91425" marT="91425" marB="91425"/>
                </a:tc>
                <a:tc>
                  <a:txBody>
                    <a:bodyPr/>
                    <a:lstStyle/>
                    <a:p>
                      <a:pPr marL="0" lvl="0" indent="0" algn="l" rtl="0">
                        <a:spcBef>
                          <a:spcPts val="0"/>
                        </a:spcBef>
                        <a:spcAft>
                          <a:spcPts val="0"/>
                        </a:spcAft>
                        <a:buNone/>
                      </a:pPr>
                      <a:r>
                        <a:rPr lang="en"/>
                        <a:t>0.2328</a:t>
                      </a:r>
                      <a:endParaRPr/>
                    </a:p>
                  </a:txBody>
                  <a:tcPr marL="91425" marR="91425" marT="91425" marB="91425"/>
                </a:tc>
                <a:tc>
                  <a:txBody>
                    <a:bodyPr/>
                    <a:lstStyle/>
                    <a:p>
                      <a:pPr marL="0" lvl="0" indent="0" algn="l" rtl="0">
                        <a:spcBef>
                          <a:spcPts val="0"/>
                        </a:spcBef>
                        <a:spcAft>
                          <a:spcPts val="0"/>
                        </a:spcAft>
                        <a:buNone/>
                      </a:pPr>
                      <a:r>
                        <a:rPr lang="en"/>
                        <a:t>0.23</a:t>
                      </a:r>
                      <a:endParaRPr/>
                    </a:p>
                  </a:txBody>
                  <a:tcPr marL="91425" marR="91425" marT="91425" marB="91425"/>
                </a:tc>
                <a:tc>
                  <a:txBody>
                    <a:bodyPr/>
                    <a:lstStyle/>
                    <a:p>
                      <a:pPr marL="0" lvl="0" indent="0" algn="l" rtl="0">
                        <a:spcBef>
                          <a:spcPts val="0"/>
                        </a:spcBef>
                        <a:spcAft>
                          <a:spcPts val="0"/>
                        </a:spcAft>
                        <a:buNone/>
                      </a:pPr>
                      <a:r>
                        <a:rPr lang="en"/>
                        <a:t>0.23</a:t>
                      </a:r>
                      <a:endParaRPr/>
                    </a:p>
                  </a:txBody>
                  <a:tcPr marL="91425" marR="91425" marT="91425" marB="91425"/>
                </a:tc>
                <a:tc>
                  <a:txBody>
                    <a:bodyPr/>
                    <a:lstStyle/>
                    <a:p>
                      <a:pPr marL="0" lvl="0" indent="0" algn="l" rtl="0">
                        <a:spcBef>
                          <a:spcPts val="0"/>
                        </a:spcBef>
                        <a:spcAft>
                          <a:spcPts val="0"/>
                        </a:spcAft>
                        <a:buNone/>
                      </a:pPr>
                      <a:r>
                        <a:rPr lang="en"/>
                        <a:t>0.23</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Logistic Regression</a:t>
                      </a:r>
                      <a:endParaRPr/>
                    </a:p>
                  </a:txBody>
                  <a:tcPr marL="91425" marR="91425" marT="91425" marB="91425">
                    <a:solidFill>
                      <a:srgbClr val="CEF2F0"/>
                    </a:solidFill>
                  </a:tcPr>
                </a:tc>
                <a:tc>
                  <a:txBody>
                    <a:bodyPr/>
                    <a:lstStyle/>
                    <a:p>
                      <a:pPr marL="0" lvl="0" indent="0" algn="l" rtl="0">
                        <a:spcBef>
                          <a:spcPts val="0"/>
                        </a:spcBef>
                        <a:spcAft>
                          <a:spcPts val="0"/>
                        </a:spcAft>
                        <a:buNone/>
                      </a:pPr>
                      <a:r>
                        <a:rPr lang="en"/>
                        <a:t>0.4995</a:t>
                      </a:r>
                      <a:endParaRPr/>
                    </a:p>
                  </a:txBody>
                  <a:tcPr marL="91425" marR="91425" marT="91425" marB="91425"/>
                </a:tc>
                <a:tc>
                  <a:txBody>
                    <a:bodyPr/>
                    <a:lstStyle/>
                    <a:p>
                      <a:pPr marL="0" lvl="0" indent="0" algn="l" rtl="0">
                        <a:spcBef>
                          <a:spcPts val="0"/>
                        </a:spcBef>
                        <a:spcAft>
                          <a:spcPts val="0"/>
                        </a:spcAft>
                        <a:buNone/>
                      </a:pPr>
                      <a:r>
                        <a:rPr lang="en"/>
                        <a:t>0.2312</a:t>
                      </a:r>
                      <a:endParaRPr/>
                    </a:p>
                  </a:txBody>
                  <a:tcPr marL="91425" marR="91425" marT="91425" marB="91425"/>
                </a:tc>
                <a:tc>
                  <a:txBody>
                    <a:bodyPr/>
                    <a:lstStyle/>
                    <a:p>
                      <a:pPr marL="0" lvl="0" indent="0" algn="l" rtl="0">
                        <a:spcBef>
                          <a:spcPts val="0"/>
                        </a:spcBef>
                        <a:spcAft>
                          <a:spcPts val="0"/>
                        </a:spcAft>
                        <a:buNone/>
                      </a:pPr>
                      <a:r>
                        <a:rPr lang="en"/>
                        <a:t>0.23</a:t>
                      </a:r>
                      <a:endParaRPr/>
                    </a:p>
                  </a:txBody>
                  <a:tcPr marL="91425" marR="91425" marT="91425" marB="91425"/>
                </a:tc>
                <a:tc>
                  <a:txBody>
                    <a:bodyPr/>
                    <a:lstStyle/>
                    <a:p>
                      <a:pPr marL="0" lvl="0" indent="0" algn="l" rtl="0">
                        <a:spcBef>
                          <a:spcPts val="0"/>
                        </a:spcBef>
                        <a:spcAft>
                          <a:spcPts val="0"/>
                        </a:spcAft>
                        <a:buNone/>
                      </a:pPr>
                      <a:r>
                        <a:rPr lang="en"/>
                        <a:t>0.23</a:t>
                      </a:r>
                      <a:endParaRPr/>
                    </a:p>
                  </a:txBody>
                  <a:tcPr marL="91425" marR="91425" marT="91425" marB="91425"/>
                </a:tc>
                <a:tc>
                  <a:txBody>
                    <a:bodyPr/>
                    <a:lstStyle/>
                    <a:p>
                      <a:pPr marL="0" lvl="0" indent="0" algn="l" rtl="0">
                        <a:spcBef>
                          <a:spcPts val="0"/>
                        </a:spcBef>
                        <a:spcAft>
                          <a:spcPts val="0"/>
                        </a:spcAft>
                        <a:buNone/>
                      </a:pPr>
                      <a:r>
                        <a:rPr lang="en"/>
                        <a:t>0.21</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SVM</a:t>
                      </a:r>
                      <a:endParaRPr/>
                    </a:p>
                  </a:txBody>
                  <a:tcPr marL="91425" marR="91425" marT="91425" marB="91425">
                    <a:solidFill>
                      <a:srgbClr val="CEF2F0"/>
                    </a:solidFill>
                  </a:tcPr>
                </a:tc>
                <a:tc>
                  <a:txBody>
                    <a:bodyPr/>
                    <a:lstStyle/>
                    <a:p>
                      <a:pPr marL="0" lvl="0" indent="0" algn="l" rtl="0">
                        <a:spcBef>
                          <a:spcPts val="0"/>
                        </a:spcBef>
                        <a:spcAft>
                          <a:spcPts val="0"/>
                        </a:spcAft>
                        <a:buNone/>
                      </a:pPr>
                      <a:r>
                        <a:rPr lang="en"/>
                        <a:t>0.8790</a:t>
                      </a:r>
                      <a:endParaRPr/>
                    </a:p>
                  </a:txBody>
                  <a:tcPr marL="91425" marR="91425" marT="91425" marB="91425"/>
                </a:tc>
                <a:tc>
                  <a:txBody>
                    <a:bodyPr/>
                    <a:lstStyle/>
                    <a:p>
                      <a:pPr marL="0" lvl="0" indent="0" algn="l" rtl="0">
                        <a:spcBef>
                          <a:spcPts val="0"/>
                        </a:spcBef>
                        <a:spcAft>
                          <a:spcPts val="0"/>
                        </a:spcAft>
                        <a:buNone/>
                      </a:pPr>
                      <a:r>
                        <a:rPr lang="en"/>
                        <a:t>0.2423</a:t>
                      </a:r>
                      <a:endParaRPr/>
                    </a:p>
                  </a:txBody>
                  <a:tcPr marL="91425" marR="91425" marT="91425" marB="91425"/>
                </a:tc>
                <a:tc>
                  <a:txBody>
                    <a:bodyPr/>
                    <a:lstStyle/>
                    <a:p>
                      <a:pPr marL="0" lvl="0" indent="0" algn="l" rtl="0">
                        <a:spcBef>
                          <a:spcPts val="0"/>
                        </a:spcBef>
                        <a:spcAft>
                          <a:spcPts val="0"/>
                        </a:spcAft>
                        <a:buNone/>
                      </a:pPr>
                      <a:r>
                        <a:rPr lang="en"/>
                        <a:t>0.24</a:t>
                      </a:r>
                      <a:endParaRPr/>
                    </a:p>
                  </a:txBody>
                  <a:tcPr marL="91425" marR="91425" marT="91425" marB="91425"/>
                </a:tc>
                <a:tc>
                  <a:txBody>
                    <a:bodyPr/>
                    <a:lstStyle/>
                    <a:p>
                      <a:pPr marL="0" lvl="0" indent="0" algn="l" rtl="0">
                        <a:spcBef>
                          <a:spcPts val="0"/>
                        </a:spcBef>
                        <a:spcAft>
                          <a:spcPts val="0"/>
                        </a:spcAft>
                        <a:buNone/>
                      </a:pPr>
                      <a:r>
                        <a:rPr lang="en"/>
                        <a:t>0.24</a:t>
                      </a:r>
                      <a:endParaRPr/>
                    </a:p>
                  </a:txBody>
                  <a:tcPr marL="91425" marR="91425" marT="91425" marB="91425"/>
                </a:tc>
                <a:tc>
                  <a:txBody>
                    <a:bodyPr/>
                    <a:lstStyle/>
                    <a:p>
                      <a:pPr marL="0" lvl="0" indent="0" algn="l" rtl="0">
                        <a:spcBef>
                          <a:spcPts val="0"/>
                        </a:spcBef>
                        <a:spcAft>
                          <a:spcPts val="0"/>
                        </a:spcAft>
                        <a:buNone/>
                      </a:pPr>
                      <a:r>
                        <a:rPr lang="en"/>
                        <a:t>0.24</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AdaBoost</a:t>
                      </a:r>
                      <a:endParaRPr/>
                    </a:p>
                  </a:txBody>
                  <a:tcPr marL="91425" marR="91425" marT="91425" marB="91425">
                    <a:solidFill>
                      <a:srgbClr val="CEF2F0"/>
                    </a:solidFill>
                  </a:tcPr>
                </a:tc>
                <a:tc>
                  <a:txBody>
                    <a:bodyPr/>
                    <a:lstStyle/>
                    <a:p>
                      <a:pPr marL="0" lvl="0" indent="0" algn="l" rtl="0">
                        <a:spcBef>
                          <a:spcPts val="0"/>
                        </a:spcBef>
                        <a:spcAft>
                          <a:spcPts val="0"/>
                        </a:spcAft>
                        <a:buNone/>
                      </a:pPr>
                      <a:r>
                        <a:rPr lang="en"/>
                        <a:t>0.2432</a:t>
                      </a:r>
                      <a:endParaRPr/>
                    </a:p>
                  </a:txBody>
                  <a:tcPr marL="91425" marR="91425" marT="91425" marB="91425"/>
                </a:tc>
                <a:tc>
                  <a:txBody>
                    <a:bodyPr/>
                    <a:lstStyle/>
                    <a:p>
                      <a:pPr marL="0" lvl="0" indent="0" algn="l" rtl="0">
                        <a:spcBef>
                          <a:spcPts val="0"/>
                        </a:spcBef>
                        <a:spcAft>
                          <a:spcPts val="0"/>
                        </a:spcAft>
                        <a:buNone/>
                      </a:pPr>
                      <a:r>
                        <a:rPr lang="en"/>
                        <a:t>0.2281</a:t>
                      </a:r>
                      <a:endParaRPr/>
                    </a:p>
                  </a:txBody>
                  <a:tcPr marL="91425" marR="91425" marT="91425" marB="91425"/>
                </a:tc>
                <a:tc>
                  <a:txBody>
                    <a:bodyPr/>
                    <a:lstStyle/>
                    <a:p>
                      <a:pPr marL="0" lvl="0" indent="0" algn="l" rtl="0">
                        <a:spcBef>
                          <a:spcPts val="0"/>
                        </a:spcBef>
                        <a:spcAft>
                          <a:spcPts val="0"/>
                        </a:spcAft>
                        <a:buNone/>
                      </a:pPr>
                      <a:r>
                        <a:rPr lang="en"/>
                        <a:t>0.29</a:t>
                      </a:r>
                      <a:endParaRPr/>
                    </a:p>
                  </a:txBody>
                  <a:tcPr marL="91425" marR="91425" marT="91425" marB="91425"/>
                </a:tc>
                <a:tc>
                  <a:txBody>
                    <a:bodyPr/>
                    <a:lstStyle/>
                    <a:p>
                      <a:pPr marL="0" lvl="0" indent="0" algn="l" rtl="0">
                        <a:spcBef>
                          <a:spcPts val="0"/>
                        </a:spcBef>
                        <a:spcAft>
                          <a:spcPts val="0"/>
                        </a:spcAft>
                        <a:buNone/>
                      </a:pPr>
                      <a:r>
                        <a:rPr lang="en"/>
                        <a:t>0.23</a:t>
                      </a:r>
                      <a:endParaRPr/>
                    </a:p>
                  </a:txBody>
                  <a:tcPr marL="91425" marR="91425" marT="91425" marB="91425"/>
                </a:tc>
                <a:tc>
                  <a:txBody>
                    <a:bodyPr/>
                    <a:lstStyle/>
                    <a:p>
                      <a:pPr marL="0" lvl="0" indent="0" algn="l" rtl="0">
                        <a:spcBef>
                          <a:spcPts val="0"/>
                        </a:spcBef>
                        <a:spcAft>
                          <a:spcPts val="0"/>
                        </a:spcAft>
                        <a:buNone/>
                      </a:pPr>
                      <a:r>
                        <a:rPr lang="en"/>
                        <a:t>0.18</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Random Forest</a:t>
                      </a:r>
                      <a:endParaRPr/>
                    </a:p>
                  </a:txBody>
                  <a:tcPr marL="91425" marR="91425" marT="91425" marB="91425">
                    <a:solidFill>
                      <a:srgbClr val="CEF2F0"/>
                    </a:solidFill>
                  </a:tcPr>
                </a:tc>
                <a:tc>
                  <a:txBody>
                    <a:bodyPr/>
                    <a:lstStyle/>
                    <a:p>
                      <a:pPr marL="0" lvl="0" indent="0" algn="l" rtl="0">
                        <a:spcBef>
                          <a:spcPts val="0"/>
                        </a:spcBef>
                        <a:spcAft>
                          <a:spcPts val="0"/>
                        </a:spcAft>
                        <a:buNone/>
                      </a:pPr>
                      <a:r>
                        <a:rPr lang="en"/>
                        <a:t>0.9992</a:t>
                      </a:r>
                      <a:endParaRPr/>
                    </a:p>
                  </a:txBody>
                  <a:tcPr marL="91425" marR="91425" marT="91425" marB="91425"/>
                </a:tc>
                <a:tc>
                  <a:txBody>
                    <a:bodyPr/>
                    <a:lstStyle/>
                    <a:p>
                      <a:pPr marL="0" lvl="0" indent="0" algn="l" rtl="0">
                        <a:spcBef>
                          <a:spcPts val="0"/>
                        </a:spcBef>
                        <a:spcAft>
                          <a:spcPts val="0"/>
                        </a:spcAft>
                        <a:buNone/>
                      </a:pPr>
                      <a:r>
                        <a:rPr lang="en"/>
                        <a:t>0.2439</a:t>
                      </a:r>
                      <a:endParaRPr/>
                    </a:p>
                  </a:txBody>
                  <a:tcPr marL="91425" marR="91425" marT="91425" marB="91425"/>
                </a:tc>
                <a:tc>
                  <a:txBody>
                    <a:bodyPr/>
                    <a:lstStyle/>
                    <a:p>
                      <a:pPr marL="0" lvl="0" indent="0" algn="l" rtl="0">
                        <a:spcBef>
                          <a:spcPts val="0"/>
                        </a:spcBef>
                        <a:spcAft>
                          <a:spcPts val="0"/>
                        </a:spcAft>
                        <a:buNone/>
                      </a:pPr>
                      <a:r>
                        <a:rPr lang="en"/>
                        <a:t>0.25</a:t>
                      </a:r>
                      <a:endParaRPr/>
                    </a:p>
                  </a:txBody>
                  <a:tcPr marL="91425" marR="91425" marT="91425" marB="91425"/>
                </a:tc>
                <a:tc>
                  <a:txBody>
                    <a:bodyPr/>
                    <a:lstStyle/>
                    <a:p>
                      <a:pPr marL="0" lvl="0" indent="0" algn="l" rtl="0">
                        <a:spcBef>
                          <a:spcPts val="0"/>
                        </a:spcBef>
                        <a:spcAft>
                          <a:spcPts val="0"/>
                        </a:spcAft>
                        <a:buNone/>
                      </a:pPr>
                      <a:r>
                        <a:rPr lang="en"/>
                        <a:t>0.24</a:t>
                      </a:r>
                      <a:endParaRPr/>
                    </a:p>
                  </a:txBody>
                  <a:tcPr marL="91425" marR="91425" marT="91425" marB="91425"/>
                </a:tc>
                <a:tc>
                  <a:txBody>
                    <a:bodyPr/>
                    <a:lstStyle/>
                    <a:p>
                      <a:pPr marL="0" lvl="0" indent="0" algn="l" rtl="0">
                        <a:spcBef>
                          <a:spcPts val="0"/>
                        </a:spcBef>
                        <a:spcAft>
                          <a:spcPts val="0"/>
                        </a:spcAft>
                        <a:buNone/>
                      </a:pPr>
                      <a:r>
                        <a:rPr lang="en"/>
                        <a:t>0.23</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a:t>Ensemble</a:t>
                      </a:r>
                      <a:endParaRPr/>
                    </a:p>
                  </a:txBody>
                  <a:tcPr marL="91425" marR="91425" marT="91425" marB="91425">
                    <a:solidFill>
                      <a:srgbClr val="CEF2F0"/>
                    </a:solidFill>
                  </a:tcPr>
                </a:tc>
                <a:tc>
                  <a:txBody>
                    <a:bodyPr/>
                    <a:lstStyle/>
                    <a:p>
                      <a:pPr marL="0" lvl="0" indent="0" algn="l" rtl="0">
                        <a:spcBef>
                          <a:spcPts val="0"/>
                        </a:spcBef>
                        <a:spcAft>
                          <a:spcPts val="0"/>
                        </a:spcAft>
                        <a:buNone/>
                      </a:pPr>
                      <a:r>
                        <a:rPr lang="en"/>
                        <a:t>0.8858</a:t>
                      </a:r>
                      <a:endParaRPr/>
                    </a:p>
                  </a:txBody>
                  <a:tcPr marL="91425" marR="91425" marT="91425" marB="91425"/>
                </a:tc>
                <a:tc>
                  <a:txBody>
                    <a:bodyPr/>
                    <a:lstStyle/>
                    <a:p>
                      <a:pPr marL="0" lvl="0" indent="0" algn="l" rtl="0">
                        <a:spcBef>
                          <a:spcPts val="0"/>
                        </a:spcBef>
                        <a:spcAft>
                          <a:spcPts val="0"/>
                        </a:spcAft>
                        <a:buNone/>
                      </a:pPr>
                      <a:r>
                        <a:rPr lang="en"/>
                        <a:t>0.2391</a:t>
                      </a:r>
                      <a:endParaRPr/>
                    </a:p>
                  </a:txBody>
                  <a:tcPr marL="91425" marR="91425" marT="91425" marB="91425"/>
                </a:tc>
                <a:tc>
                  <a:txBody>
                    <a:bodyPr/>
                    <a:lstStyle/>
                    <a:p>
                      <a:pPr marL="0" lvl="0" indent="0" algn="l" rtl="0">
                        <a:spcBef>
                          <a:spcPts val="0"/>
                        </a:spcBef>
                        <a:spcAft>
                          <a:spcPts val="0"/>
                        </a:spcAft>
                        <a:buNone/>
                      </a:pPr>
                      <a:r>
                        <a:rPr lang="en"/>
                        <a:t>0.26</a:t>
                      </a:r>
                      <a:endParaRPr/>
                    </a:p>
                  </a:txBody>
                  <a:tcPr marL="91425" marR="91425" marT="91425" marB="91425"/>
                </a:tc>
                <a:tc>
                  <a:txBody>
                    <a:bodyPr/>
                    <a:lstStyle/>
                    <a:p>
                      <a:pPr marL="0" lvl="0" indent="0" algn="l" rtl="0">
                        <a:spcBef>
                          <a:spcPts val="0"/>
                        </a:spcBef>
                        <a:spcAft>
                          <a:spcPts val="0"/>
                        </a:spcAft>
                        <a:buNone/>
                      </a:pPr>
                      <a:r>
                        <a:rPr lang="en"/>
                        <a:t>0.24</a:t>
                      </a:r>
                      <a:endParaRPr/>
                    </a:p>
                  </a:txBody>
                  <a:tcPr marL="91425" marR="91425" marT="91425" marB="91425"/>
                </a:tc>
                <a:tc>
                  <a:txBody>
                    <a:bodyPr/>
                    <a:lstStyle/>
                    <a:p>
                      <a:pPr marL="0" lvl="0" indent="0" algn="l" rtl="0">
                        <a:spcBef>
                          <a:spcPts val="0"/>
                        </a:spcBef>
                        <a:spcAft>
                          <a:spcPts val="0"/>
                        </a:spcAft>
                        <a:buNone/>
                      </a:pPr>
                      <a:r>
                        <a:rPr lang="en"/>
                        <a:t>0.23</a:t>
                      </a:r>
                      <a:endParaRPr/>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68"/>
          <p:cNvSpPr txBox="1">
            <a:spLocks noGrp="1"/>
          </p:cNvSpPr>
          <p:nvPr>
            <p:ph type="ctrTitle" idx="2"/>
          </p:nvPr>
        </p:nvSpPr>
        <p:spPr>
          <a:xfrm>
            <a:off x="735750" y="632400"/>
            <a:ext cx="76725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a:t>Observations</a:t>
            </a:r>
            <a:endParaRPr/>
          </a:p>
        </p:txBody>
      </p:sp>
      <p:sp>
        <p:nvSpPr>
          <p:cNvPr id="2269" name="Google Shape;2269;p68"/>
          <p:cNvSpPr txBox="1">
            <a:spLocks noGrp="1"/>
          </p:cNvSpPr>
          <p:nvPr>
            <p:ph type="subTitle" idx="1"/>
          </p:nvPr>
        </p:nvSpPr>
        <p:spPr>
          <a:xfrm>
            <a:off x="726150" y="1556252"/>
            <a:ext cx="7691700" cy="20310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solidFill>
                  <a:srgbClr val="C00000"/>
                </a:solidFill>
              </a:rPr>
              <a:t>All models have low testing accuracy</a:t>
            </a:r>
            <a:r>
              <a:rPr lang="en" sz="1500"/>
              <a:t>, even if training accuracy can be high → The text prediction is hard to generalize.</a:t>
            </a:r>
            <a:endParaRPr sz="1500"/>
          </a:p>
          <a:p>
            <a:pPr marL="457200" lvl="0" indent="-323850" algn="l" rtl="0">
              <a:lnSpc>
                <a:spcPct val="166000"/>
              </a:lnSpc>
              <a:spcBef>
                <a:spcPts val="0"/>
              </a:spcBef>
              <a:spcAft>
                <a:spcPts val="0"/>
              </a:spcAft>
              <a:buSzPts val="1500"/>
              <a:buChar char="-"/>
            </a:pPr>
            <a:r>
              <a:rPr lang="en" sz="1500"/>
              <a:t>In terms of accuracy, </a:t>
            </a:r>
            <a:r>
              <a:rPr lang="en" sz="1500">
                <a:solidFill>
                  <a:srgbClr val="C00000"/>
                </a:solidFill>
              </a:rPr>
              <a:t>Random Forest and SVM work better</a:t>
            </a:r>
            <a:r>
              <a:rPr lang="en" sz="1500"/>
              <a:t>!</a:t>
            </a:r>
            <a:endParaRPr sz="1500"/>
          </a:p>
          <a:p>
            <a:pPr marL="457200" lvl="0" indent="-323850" algn="l" rtl="0">
              <a:lnSpc>
                <a:spcPct val="166000"/>
              </a:lnSpc>
              <a:spcBef>
                <a:spcPts val="0"/>
              </a:spcBef>
              <a:spcAft>
                <a:spcPts val="0"/>
              </a:spcAft>
              <a:buSzPts val="1500"/>
              <a:buChar char="-"/>
            </a:pPr>
            <a:r>
              <a:rPr lang="en" sz="1500"/>
              <a:t>From the confusion matrix, Naive Bayesian, SVM and logistic regression work well for </a:t>
            </a:r>
            <a:r>
              <a:rPr lang="en" sz="1500">
                <a:solidFill>
                  <a:srgbClr val="C00000"/>
                </a:solidFill>
              </a:rPr>
              <a:t>“half-true” category</a:t>
            </a:r>
            <a:r>
              <a:rPr lang="en" sz="1500"/>
              <a:t>, while AdaBoost, Random Forest and Ensemble work well for </a:t>
            </a:r>
            <a:r>
              <a:rPr lang="en" sz="1500">
                <a:solidFill>
                  <a:srgbClr val="C00000"/>
                </a:solidFill>
              </a:rPr>
              <a:t>“mostly-true” text</a:t>
            </a:r>
            <a:r>
              <a:rPr lang="en" sz="1500"/>
              <a:t>.</a:t>
            </a:r>
            <a:endParaRPr sz="1500"/>
          </a:p>
        </p:txBody>
      </p:sp>
      <p:pic>
        <p:nvPicPr>
          <p:cNvPr id="2270" name="Google Shape;2270;p68"/>
          <p:cNvPicPr preferRelativeResize="0"/>
          <p:nvPr/>
        </p:nvPicPr>
        <p:blipFill rotWithShape="1">
          <a:blip r:embed="rId3">
            <a:alphaModFix/>
          </a:blip>
          <a:srcRect/>
          <a:stretch/>
        </p:blipFill>
        <p:spPr>
          <a:xfrm>
            <a:off x="584327" y="1556250"/>
            <a:ext cx="501744" cy="422060"/>
          </a:xfrm>
          <a:prstGeom prst="rect">
            <a:avLst/>
          </a:prstGeom>
          <a:noFill/>
          <a:ln>
            <a:noFill/>
          </a:ln>
        </p:spPr>
      </p:pic>
      <p:pic>
        <p:nvPicPr>
          <p:cNvPr id="2271" name="Google Shape;2271;p68"/>
          <p:cNvPicPr preferRelativeResize="0"/>
          <p:nvPr/>
        </p:nvPicPr>
        <p:blipFill rotWithShape="1">
          <a:blip r:embed="rId4">
            <a:alphaModFix/>
          </a:blip>
          <a:srcRect/>
          <a:stretch/>
        </p:blipFill>
        <p:spPr>
          <a:xfrm>
            <a:off x="584325" y="2324343"/>
            <a:ext cx="501749" cy="422064"/>
          </a:xfrm>
          <a:prstGeom prst="rect">
            <a:avLst/>
          </a:prstGeom>
          <a:noFill/>
          <a:ln>
            <a:noFill/>
          </a:ln>
        </p:spPr>
      </p:pic>
      <p:pic>
        <p:nvPicPr>
          <p:cNvPr id="2272" name="Google Shape;2272;p68"/>
          <p:cNvPicPr preferRelativeResize="0"/>
          <p:nvPr/>
        </p:nvPicPr>
        <p:blipFill rotWithShape="1">
          <a:blip r:embed="rId5">
            <a:alphaModFix/>
          </a:blip>
          <a:srcRect/>
          <a:stretch/>
        </p:blipFill>
        <p:spPr>
          <a:xfrm>
            <a:off x="584327" y="2804315"/>
            <a:ext cx="501744" cy="4220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69"/>
          <p:cNvSpPr txBox="1">
            <a:spLocks noGrp="1"/>
          </p:cNvSpPr>
          <p:nvPr>
            <p:ph type="ctrTitle" idx="2"/>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a:t>Conclusion</a:t>
            </a:r>
            <a:endParaRPr/>
          </a:p>
        </p:txBody>
      </p:sp>
      <p:sp>
        <p:nvSpPr>
          <p:cNvPr id="2278" name="Google Shape;2278;p69"/>
          <p:cNvSpPr txBox="1">
            <a:spLocks noGrp="1"/>
          </p:cNvSpPr>
          <p:nvPr>
            <p:ph type="subTitle" idx="1"/>
          </p:nvPr>
        </p:nvSpPr>
        <p:spPr>
          <a:xfrm>
            <a:off x="727050" y="1115475"/>
            <a:ext cx="7691700" cy="3047700"/>
          </a:xfrm>
          <a:prstGeom prst="rect">
            <a:avLst/>
          </a:prstGeom>
          <a:noFill/>
          <a:ln>
            <a:noFill/>
          </a:ln>
        </p:spPr>
        <p:txBody>
          <a:bodyPr spcFirstLastPara="1" wrap="square" lIns="91425" tIns="91425" rIns="91425" bIns="91425" anchor="t" anchorCtr="0">
            <a:noAutofit/>
          </a:bodyPr>
          <a:lstStyle/>
          <a:p>
            <a:pPr marL="457200" lvl="0" indent="-342900" algn="l" rtl="0">
              <a:lnSpc>
                <a:spcPct val="166000"/>
              </a:lnSpc>
              <a:spcBef>
                <a:spcPts val="0"/>
              </a:spcBef>
              <a:spcAft>
                <a:spcPts val="0"/>
              </a:spcAft>
              <a:buSzPts val="1800"/>
              <a:buChar char="●"/>
            </a:pPr>
            <a:r>
              <a:rPr lang="en" sz="1600">
                <a:highlight>
                  <a:srgbClr val="FFFFFF"/>
                </a:highlight>
              </a:rPr>
              <a:t>Fake news is hard to recognize based on only text information. Context is important!</a:t>
            </a:r>
            <a:endParaRPr sz="1600">
              <a:highlight>
                <a:srgbClr val="FFFFFF"/>
              </a:highlight>
            </a:endParaRPr>
          </a:p>
          <a:p>
            <a:pPr marL="457200" lvl="0" indent="-342900" algn="l" rtl="0">
              <a:lnSpc>
                <a:spcPct val="166000"/>
              </a:lnSpc>
              <a:spcBef>
                <a:spcPts val="0"/>
              </a:spcBef>
              <a:spcAft>
                <a:spcPts val="0"/>
              </a:spcAft>
              <a:buSzPts val="1800"/>
              <a:buChar char="●"/>
            </a:pPr>
            <a:r>
              <a:rPr lang="en" sz="1600">
                <a:highlight>
                  <a:srgbClr val="FFFFFF"/>
                </a:highlight>
              </a:rPr>
              <a:t>There are still some rules to recognize that. For example, the fake news can be more emotional.</a:t>
            </a:r>
            <a:endParaRPr sz="1600">
              <a:highlight>
                <a:srgbClr val="FFFFFF"/>
              </a:highlight>
            </a:endParaRPr>
          </a:p>
          <a:p>
            <a:pPr marL="457200" lvl="0" indent="-330200" algn="l" rtl="0">
              <a:lnSpc>
                <a:spcPct val="166000"/>
              </a:lnSpc>
              <a:spcBef>
                <a:spcPts val="0"/>
              </a:spcBef>
              <a:spcAft>
                <a:spcPts val="0"/>
              </a:spcAft>
              <a:buSzPts val="1600"/>
              <a:buChar char="●"/>
            </a:pPr>
            <a:r>
              <a:rPr lang="en" sz="1600">
                <a:highlight>
                  <a:srgbClr val="FFFFFF"/>
                </a:highlight>
              </a:rPr>
              <a:t>Traditional machine learning models have the ability to distinguish the case they have met, but they are hard to generalize. </a:t>
            </a:r>
            <a:endParaRPr sz="1600">
              <a:highlight>
                <a:srgbClr val="FFFFFF"/>
              </a:highlight>
            </a:endParaRPr>
          </a:p>
          <a:p>
            <a:pPr marL="457200" lvl="0" indent="-342900" algn="l" rtl="0">
              <a:lnSpc>
                <a:spcPct val="166000"/>
              </a:lnSpc>
              <a:spcBef>
                <a:spcPts val="0"/>
              </a:spcBef>
              <a:spcAft>
                <a:spcPts val="0"/>
              </a:spcAft>
              <a:buSzPts val="1800"/>
              <a:buChar char="●"/>
            </a:pPr>
            <a:r>
              <a:rPr lang="en" sz="1600">
                <a:highlight>
                  <a:srgbClr val="FFFFFF"/>
                </a:highlight>
              </a:rPr>
              <a:t>Next steps: Improve models by adding more relevant features such as headers of the news</a:t>
            </a:r>
            <a:endParaRPr sz="1600"/>
          </a:p>
          <a:p>
            <a:pPr marL="457200" marR="0" lvl="0" indent="0" algn="l" rtl="0">
              <a:lnSpc>
                <a:spcPct val="100000"/>
              </a:lnSpc>
              <a:spcBef>
                <a:spcPts val="0"/>
              </a:spcBef>
              <a:spcAft>
                <a:spcPts val="0"/>
              </a:spcAft>
              <a:buNone/>
            </a:pP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2"/>
        <p:cNvGrpSpPr/>
        <p:nvPr/>
      </p:nvGrpSpPr>
      <p:grpSpPr>
        <a:xfrm>
          <a:off x="0" y="0"/>
          <a:ext cx="0" cy="0"/>
          <a:chOff x="0" y="0"/>
          <a:chExt cx="0" cy="0"/>
        </a:xfrm>
      </p:grpSpPr>
      <p:sp>
        <p:nvSpPr>
          <p:cNvPr id="2283" name="Google Shape;2283;p70"/>
          <p:cNvSpPr txBox="1">
            <a:spLocks noGrp="1"/>
          </p:cNvSpPr>
          <p:nvPr>
            <p:ph type="ctrTitle" idx="2"/>
          </p:nvPr>
        </p:nvSpPr>
        <p:spPr>
          <a:xfrm>
            <a:off x="735750" y="632400"/>
            <a:ext cx="76725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a:t>References</a:t>
            </a:r>
            <a:endParaRPr/>
          </a:p>
        </p:txBody>
      </p:sp>
      <p:sp>
        <p:nvSpPr>
          <p:cNvPr id="2284" name="Google Shape;2284;p70"/>
          <p:cNvSpPr txBox="1">
            <a:spLocks noGrp="1"/>
          </p:cNvSpPr>
          <p:nvPr>
            <p:ph type="subTitle" idx="1"/>
          </p:nvPr>
        </p:nvSpPr>
        <p:spPr>
          <a:xfrm>
            <a:off x="735750" y="2048077"/>
            <a:ext cx="7691700" cy="2031000"/>
          </a:xfrm>
          <a:prstGeom prst="rect">
            <a:avLst/>
          </a:prstGeom>
          <a:noFill/>
          <a:ln>
            <a:noFill/>
          </a:ln>
        </p:spPr>
        <p:txBody>
          <a:bodyPr spcFirstLastPara="1" wrap="square" lIns="91425" tIns="91425" rIns="91425" bIns="91425" anchor="t" anchorCtr="0">
            <a:noAutofit/>
          </a:bodyPr>
          <a:lstStyle/>
          <a:p>
            <a:pPr marL="139700" lvl="0" indent="0" algn="l" rtl="0">
              <a:lnSpc>
                <a:spcPct val="166000"/>
              </a:lnSpc>
              <a:spcBef>
                <a:spcPts val="0"/>
              </a:spcBef>
              <a:spcAft>
                <a:spcPts val="0"/>
              </a:spcAft>
              <a:buSzPts val="1400"/>
              <a:buNone/>
            </a:pPr>
            <a:r>
              <a:rPr lang="en"/>
              <a:t>Wang, W. Y. (2017). " liar, liar pants on fire": A new benchmark dataset for fake news detection. </a:t>
            </a:r>
            <a:r>
              <a:rPr lang="en" i="1"/>
              <a:t>arXiv preprint arXiv:1705.00648</a:t>
            </a:r>
            <a:r>
              <a:rPr lang="en"/>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88"/>
        <p:cNvGrpSpPr/>
        <p:nvPr/>
      </p:nvGrpSpPr>
      <p:grpSpPr>
        <a:xfrm>
          <a:off x="0" y="0"/>
          <a:ext cx="0" cy="0"/>
          <a:chOff x="0" y="0"/>
          <a:chExt cx="0" cy="0"/>
        </a:xfrm>
      </p:grpSpPr>
      <p:sp>
        <p:nvSpPr>
          <p:cNvPr id="2289" name="Google Shape;2289;p71"/>
          <p:cNvSpPr txBox="1">
            <a:spLocks noGrp="1"/>
          </p:cNvSpPr>
          <p:nvPr>
            <p:ph type="ctrTitle"/>
          </p:nvPr>
        </p:nvSpPr>
        <p:spPr>
          <a:xfrm>
            <a:off x="791562" y="1896300"/>
            <a:ext cx="7704000" cy="1350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47"/>
          <p:cNvSpPr txBox="1">
            <a:spLocks noGrp="1"/>
          </p:cNvSpPr>
          <p:nvPr>
            <p:ph type="subTitle" idx="1"/>
          </p:nvPr>
        </p:nvSpPr>
        <p:spPr>
          <a:xfrm>
            <a:off x="949438" y="1259628"/>
            <a:ext cx="7002000" cy="713400"/>
          </a:xfrm>
          <a:prstGeom prst="rect">
            <a:avLst/>
          </a:prstGeom>
          <a:noFill/>
          <a:ln>
            <a:noFill/>
          </a:ln>
        </p:spPr>
        <p:txBody>
          <a:bodyPr spcFirstLastPara="1" wrap="square" lIns="91425" tIns="91425" rIns="91425" bIns="91425" anchor="t" anchorCtr="0">
            <a:noAutofit/>
          </a:bodyPr>
          <a:lstStyle/>
          <a:p>
            <a:pPr marL="457200" lvl="0" indent="-317500" algn="ctr" rtl="0">
              <a:lnSpc>
                <a:spcPct val="100000"/>
              </a:lnSpc>
              <a:spcBef>
                <a:spcPts val="0"/>
              </a:spcBef>
              <a:spcAft>
                <a:spcPts val="0"/>
              </a:spcAft>
              <a:buSzPts val="1600"/>
              <a:buNone/>
            </a:pPr>
            <a:r>
              <a:rPr lang="en" sz="2000" dirty="0"/>
              <a:t>a </a:t>
            </a:r>
            <a:r>
              <a:rPr lang="en" sz="2000" b="1" dirty="0"/>
              <a:t>decade-long, 12.8K </a:t>
            </a:r>
            <a:r>
              <a:rPr lang="en" sz="2000" dirty="0"/>
              <a:t>manually labeled short statements in various contexts from POLITIFACT.COM </a:t>
            </a:r>
            <a:endParaRPr dirty="0"/>
          </a:p>
        </p:txBody>
      </p:sp>
      <p:sp>
        <p:nvSpPr>
          <p:cNvPr id="2053" name="Google Shape;2053;p47"/>
          <p:cNvSpPr txBox="1"/>
          <p:nvPr/>
        </p:nvSpPr>
        <p:spPr>
          <a:xfrm>
            <a:off x="735749" y="582377"/>
            <a:ext cx="7672500" cy="57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1800"/>
              <a:buFont typeface="Overpass Black"/>
              <a:buNone/>
            </a:pPr>
            <a:r>
              <a:rPr lang="en" sz="4000" b="0" i="0" u="none" strike="noStrike" cap="none">
                <a:solidFill>
                  <a:schemeClr val="dk2"/>
                </a:solidFill>
                <a:latin typeface="Overpass Black"/>
                <a:ea typeface="Overpass Black"/>
                <a:cs typeface="Overpass Black"/>
                <a:sym typeface="Overpass Black"/>
              </a:rPr>
              <a:t>What we have?</a:t>
            </a:r>
            <a:endParaRPr/>
          </a:p>
        </p:txBody>
      </p:sp>
      <p:pic>
        <p:nvPicPr>
          <p:cNvPr id="2054" name="Google Shape;2054;p47"/>
          <p:cNvPicPr preferRelativeResize="0"/>
          <p:nvPr/>
        </p:nvPicPr>
        <p:blipFill rotWithShape="1">
          <a:blip r:embed="rId3">
            <a:alphaModFix/>
          </a:blip>
          <a:srcRect/>
          <a:stretch/>
        </p:blipFill>
        <p:spPr>
          <a:xfrm>
            <a:off x="1811913" y="2571750"/>
            <a:ext cx="2184403" cy="2353183"/>
          </a:xfrm>
          <a:prstGeom prst="rect">
            <a:avLst/>
          </a:prstGeom>
          <a:noFill/>
          <a:ln>
            <a:noFill/>
          </a:ln>
          <a:effectLst>
            <a:outerShdw blurRad="292100" dist="139700" dir="2700000" algn="tl" rotWithShape="0">
              <a:srgbClr val="333333">
                <a:alpha val="64705"/>
              </a:srgbClr>
            </a:outerShdw>
          </a:effectLst>
        </p:spPr>
      </p:pic>
      <p:pic>
        <p:nvPicPr>
          <p:cNvPr id="2055" name="Google Shape;2055;p47"/>
          <p:cNvPicPr preferRelativeResize="0"/>
          <p:nvPr/>
        </p:nvPicPr>
        <p:blipFill rotWithShape="1">
          <a:blip r:embed="rId4">
            <a:alphaModFix/>
          </a:blip>
          <a:srcRect/>
          <a:stretch/>
        </p:blipFill>
        <p:spPr>
          <a:xfrm>
            <a:off x="3463720" y="2384474"/>
            <a:ext cx="1973443" cy="2058228"/>
          </a:xfrm>
          <a:prstGeom prst="rect">
            <a:avLst/>
          </a:prstGeom>
          <a:noFill/>
          <a:ln>
            <a:noFill/>
          </a:ln>
          <a:effectLst>
            <a:outerShdw blurRad="292100" dist="139700" dir="2700000" algn="tl" rotWithShape="0">
              <a:srgbClr val="333333">
                <a:alpha val="64705"/>
              </a:srgbClr>
            </a:outerShdw>
          </a:effectLst>
        </p:spPr>
      </p:pic>
      <p:pic>
        <p:nvPicPr>
          <p:cNvPr id="2056" name="Google Shape;2056;p47"/>
          <p:cNvPicPr preferRelativeResize="0"/>
          <p:nvPr/>
        </p:nvPicPr>
        <p:blipFill rotWithShape="1">
          <a:blip r:embed="rId5">
            <a:alphaModFix/>
          </a:blip>
          <a:srcRect/>
          <a:stretch/>
        </p:blipFill>
        <p:spPr>
          <a:xfrm>
            <a:off x="5212081" y="2786817"/>
            <a:ext cx="1986364" cy="2242383"/>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48"/>
          <p:cNvSpPr txBox="1">
            <a:spLocks noGrp="1"/>
          </p:cNvSpPr>
          <p:nvPr>
            <p:ph type="ctrTitle" idx="21"/>
          </p:nvPr>
        </p:nvSpPr>
        <p:spPr>
          <a:xfrm>
            <a:off x="720000" y="391762"/>
            <a:ext cx="7704000" cy="57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r>
              <a:rPr lang="en" sz="3600"/>
              <a:t>Table of Contents</a:t>
            </a:r>
            <a:endParaRPr sz="3600"/>
          </a:p>
        </p:txBody>
      </p:sp>
      <p:pic>
        <p:nvPicPr>
          <p:cNvPr id="2062" name="Google Shape;2062;p48"/>
          <p:cNvPicPr preferRelativeResize="0"/>
          <p:nvPr/>
        </p:nvPicPr>
        <p:blipFill rotWithShape="1">
          <a:blip r:embed="rId3">
            <a:alphaModFix amt="64000"/>
          </a:blip>
          <a:srcRect/>
          <a:stretch/>
        </p:blipFill>
        <p:spPr>
          <a:xfrm>
            <a:off x="3285739" y="2719605"/>
            <a:ext cx="842174" cy="708408"/>
          </a:xfrm>
          <a:prstGeom prst="rect">
            <a:avLst/>
          </a:prstGeom>
          <a:noFill/>
          <a:ln>
            <a:noFill/>
          </a:ln>
        </p:spPr>
      </p:pic>
      <p:pic>
        <p:nvPicPr>
          <p:cNvPr id="2063" name="Google Shape;2063;p48"/>
          <p:cNvPicPr preferRelativeResize="0"/>
          <p:nvPr/>
        </p:nvPicPr>
        <p:blipFill rotWithShape="1">
          <a:blip r:embed="rId4">
            <a:alphaModFix amt="82000"/>
          </a:blip>
          <a:srcRect/>
          <a:stretch/>
        </p:blipFill>
        <p:spPr>
          <a:xfrm>
            <a:off x="751419" y="2719605"/>
            <a:ext cx="842174" cy="708408"/>
          </a:xfrm>
          <a:prstGeom prst="rect">
            <a:avLst/>
          </a:prstGeom>
          <a:noFill/>
          <a:ln>
            <a:noFill/>
          </a:ln>
        </p:spPr>
      </p:pic>
      <p:pic>
        <p:nvPicPr>
          <p:cNvPr id="2064" name="Google Shape;2064;p48"/>
          <p:cNvPicPr preferRelativeResize="0"/>
          <p:nvPr/>
        </p:nvPicPr>
        <p:blipFill rotWithShape="1">
          <a:blip r:embed="rId4">
            <a:alphaModFix amt="82000"/>
          </a:blip>
          <a:srcRect/>
          <a:stretch/>
        </p:blipFill>
        <p:spPr>
          <a:xfrm>
            <a:off x="5814441" y="2719605"/>
            <a:ext cx="842174" cy="708408"/>
          </a:xfrm>
          <a:prstGeom prst="rect">
            <a:avLst/>
          </a:prstGeom>
          <a:noFill/>
          <a:ln>
            <a:noFill/>
          </a:ln>
        </p:spPr>
      </p:pic>
      <p:pic>
        <p:nvPicPr>
          <p:cNvPr id="2065" name="Google Shape;2065;p48"/>
          <p:cNvPicPr preferRelativeResize="0"/>
          <p:nvPr/>
        </p:nvPicPr>
        <p:blipFill rotWithShape="1">
          <a:blip r:embed="rId3">
            <a:alphaModFix amt="64000"/>
          </a:blip>
          <a:srcRect/>
          <a:stretch/>
        </p:blipFill>
        <p:spPr>
          <a:xfrm>
            <a:off x="759925" y="1601697"/>
            <a:ext cx="842174" cy="708408"/>
          </a:xfrm>
          <a:prstGeom prst="rect">
            <a:avLst/>
          </a:prstGeom>
          <a:noFill/>
          <a:ln>
            <a:noFill/>
          </a:ln>
        </p:spPr>
      </p:pic>
      <p:pic>
        <p:nvPicPr>
          <p:cNvPr id="2066" name="Google Shape;2066;p48"/>
          <p:cNvPicPr preferRelativeResize="0"/>
          <p:nvPr/>
        </p:nvPicPr>
        <p:blipFill rotWithShape="1">
          <a:blip r:embed="rId3">
            <a:alphaModFix amt="64000"/>
          </a:blip>
          <a:srcRect/>
          <a:stretch/>
        </p:blipFill>
        <p:spPr>
          <a:xfrm>
            <a:off x="5822959" y="1601700"/>
            <a:ext cx="842174" cy="708400"/>
          </a:xfrm>
          <a:prstGeom prst="rect">
            <a:avLst/>
          </a:prstGeom>
          <a:noFill/>
          <a:ln>
            <a:noFill/>
          </a:ln>
        </p:spPr>
      </p:pic>
      <p:pic>
        <p:nvPicPr>
          <p:cNvPr id="2067" name="Google Shape;2067;p48"/>
          <p:cNvPicPr preferRelativeResize="0"/>
          <p:nvPr/>
        </p:nvPicPr>
        <p:blipFill rotWithShape="1">
          <a:blip r:embed="rId4">
            <a:alphaModFix amt="82000"/>
          </a:blip>
          <a:srcRect/>
          <a:stretch/>
        </p:blipFill>
        <p:spPr>
          <a:xfrm>
            <a:off x="3294234" y="1601697"/>
            <a:ext cx="842174" cy="708408"/>
          </a:xfrm>
          <a:prstGeom prst="rect">
            <a:avLst/>
          </a:prstGeom>
          <a:noFill/>
          <a:ln>
            <a:noFill/>
          </a:ln>
        </p:spPr>
      </p:pic>
      <p:sp>
        <p:nvSpPr>
          <p:cNvPr id="2068" name="Google Shape;2068;p48"/>
          <p:cNvSpPr txBox="1">
            <a:spLocks noGrp="1"/>
          </p:cNvSpPr>
          <p:nvPr>
            <p:ph type="title"/>
          </p:nvPr>
        </p:nvSpPr>
        <p:spPr>
          <a:xfrm>
            <a:off x="3161525" y="2771509"/>
            <a:ext cx="10368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05</a:t>
            </a:r>
            <a:endParaRPr/>
          </a:p>
        </p:txBody>
      </p:sp>
      <p:sp>
        <p:nvSpPr>
          <p:cNvPr id="2069" name="Google Shape;2069;p48"/>
          <p:cNvSpPr txBox="1">
            <a:spLocks noGrp="1"/>
          </p:cNvSpPr>
          <p:nvPr>
            <p:ph type="title" idx="2"/>
          </p:nvPr>
        </p:nvSpPr>
        <p:spPr>
          <a:xfrm>
            <a:off x="5678037" y="2771509"/>
            <a:ext cx="10368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06</a:t>
            </a:r>
            <a:endParaRPr/>
          </a:p>
        </p:txBody>
      </p:sp>
      <p:sp>
        <p:nvSpPr>
          <p:cNvPr id="2070" name="Google Shape;2070;p48"/>
          <p:cNvSpPr txBox="1">
            <a:spLocks noGrp="1"/>
          </p:cNvSpPr>
          <p:nvPr>
            <p:ph type="title" idx="3"/>
          </p:nvPr>
        </p:nvSpPr>
        <p:spPr>
          <a:xfrm>
            <a:off x="5697526" y="1667000"/>
            <a:ext cx="10368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03</a:t>
            </a:r>
            <a:endParaRPr/>
          </a:p>
        </p:txBody>
      </p:sp>
      <p:sp>
        <p:nvSpPr>
          <p:cNvPr id="2071" name="Google Shape;2071;p48"/>
          <p:cNvSpPr txBox="1">
            <a:spLocks noGrp="1"/>
          </p:cNvSpPr>
          <p:nvPr>
            <p:ph type="title" idx="4"/>
          </p:nvPr>
        </p:nvSpPr>
        <p:spPr>
          <a:xfrm>
            <a:off x="628776" y="2798309"/>
            <a:ext cx="10368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04</a:t>
            </a:r>
            <a:endParaRPr/>
          </a:p>
        </p:txBody>
      </p:sp>
      <p:sp>
        <p:nvSpPr>
          <p:cNvPr id="2072" name="Google Shape;2072;p48"/>
          <p:cNvSpPr txBox="1">
            <a:spLocks noGrp="1"/>
          </p:cNvSpPr>
          <p:nvPr>
            <p:ph type="title" idx="5"/>
          </p:nvPr>
        </p:nvSpPr>
        <p:spPr>
          <a:xfrm>
            <a:off x="637282" y="1667000"/>
            <a:ext cx="10368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01</a:t>
            </a:r>
            <a:endParaRPr/>
          </a:p>
        </p:txBody>
      </p:sp>
      <p:sp>
        <p:nvSpPr>
          <p:cNvPr id="2073" name="Google Shape;2073;p48"/>
          <p:cNvSpPr txBox="1">
            <a:spLocks noGrp="1"/>
          </p:cNvSpPr>
          <p:nvPr>
            <p:ph type="title" idx="6"/>
          </p:nvPr>
        </p:nvSpPr>
        <p:spPr>
          <a:xfrm>
            <a:off x="3170031" y="1667000"/>
            <a:ext cx="10368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02</a:t>
            </a:r>
            <a:endParaRPr/>
          </a:p>
        </p:txBody>
      </p:sp>
      <p:sp>
        <p:nvSpPr>
          <p:cNvPr id="2074" name="Google Shape;2074;p48"/>
          <p:cNvSpPr txBox="1">
            <a:spLocks noGrp="1"/>
          </p:cNvSpPr>
          <p:nvPr>
            <p:ph type="ctrTitle" idx="7"/>
          </p:nvPr>
        </p:nvSpPr>
        <p:spPr>
          <a:xfrm>
            <a:off x="4265602" y="2916692"/>
            <a:ext cx="1598477" cy="450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Model Prediction</a:t>
            </a:r>
            <a:endParaRPr/>
          </a:p>
        </p:txBody>
      </p:sp>
      <p:sp>
        <p:nvSpPr>
          <p:cNvPr id="2075" name="Google Shape;2075;p48"/>
          <p:cNvSpPr txBox="1">
            <a:spLocks noGrp="1"/>
          </p:cNvSpPr>
          <p:nvPr>
            <p:ph type="ctrTitle" idx="8"/>
          </p:nvPr>
        </p:nvSpPr>
        <p:spPr>
          <a:xfrm>
            <a:off x="6746274" y="2926109"/>
            <a:ext cx="1821000" cy="450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Model </a:t>
            </a:r>
            <a:br>
              <a:rPr lang="en"/>
            </a:br>
            <a:r>
              <a:rPr lang="en"/>
              <a:t>Analysis</a:t>
            </a:r>
            <a:endParaRPr/>
          </a:p>
        </p:txBody>
      </p:sp>
      <p:sp>
        <p:nvSpPr>
          <p:cNvPr id="2076" name="Google Shape;2076;p48"/>
          <p:cNvSpPr txBox="1">
            <a:spLocks noGrp="1"/>
          </p:cNvSpPr>
          <p:nvPr>
            <p:ph type="ctrTitle" idx="13"/>
          </p:nvPr>
        </p:nvSpPr>
        <p:spPr>
          <a:xfrm>
            <a:off x="6751392" y="1860100"/>
            <a:ext cx="1821000" cy="450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Statistical Analysis</a:t>
            </a:r>
            <a:endParaRPr/>
          </a:p>
        </p:txBody>
      </p:sp>
      <p:sp>
        <p:nvSpPr>
          <p:cNvPr id="2077" name="Google Shape;2077;p48"/>
          <p:cNvSpPr txBox="1">
            <a:spLocks noGrp="1"/>
          </p:cNvSpPr>
          <p:nvPr>
            <p:ph type="ctrTitle" idx="15"/>
          </p:nvPr>
        </p:nvSpPr>
        <p:spPr>
          <a:xfrm>
            <a:off x="1648094" y="2938661"/>
            <a:ext cx="1821000" cy="450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Sentiment Analysis</a:t>
            </a:r>
            <a:endParaRPr/>
          </a:p>
        </p:txBody>
      </p:sp>
      <p:sp>
        <p:nvSpPr>
          <p:cNvPr id="2078" name="Google Shape;2078;p48"/>
          <p:cNvSpPr txBox="1">
            <a:spLocks noGrp="1"/>
          </p:cNvSpPr>
          <p:nvPr>
            <p:ph type="ctrTitle" idx="17"/>
          </p:nvPr>
        </p:nvSpPr>
        <p:spPr>
          <a:xfrm>
            <a:off x="1733116" y="1793609"/>
            <a:ext cx="1463848" cy="450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Data Processing</a:t>
            </a:r>
            <a:endParaRPr/>
          </a:p>
        </p:txBody>
      </p:sp>
      <p:sp>
        <p:nvSpPr>
          <p:cNvPr id="2079" name="Google Shape;2079;p48"/>
          <p:cNvSpPr txBox="1">
            <a:spLocks noGrp="1"/>
          </p:cNvSpPr>
          <p:nvPr>
            <p:ph type="ctrTitle" idx="19"/>
          </p:nvPr>
        </p:nvSpPr>
        <p:spPr>
          <a:xfrm>
            <a:off x="4154341" y="1693508"/>
            <a:ext cx="1821000" cy="450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a:t>Word Cloud</a:t>
            </a:r>
            <a:endParaRPr/>
          </a:p>
        </p:txBody>
      </p:sp>
      <p:sp>
        <p:nvSpPr>
          <p:cNvPr id="2080" name="Google Shape;2080;p48"/>
          <p:cNvSpPr txBox="1"/>
          <p:nvPr/>
        </p:nvSpPr>
        <p:spPr>
          <a:xfrm>
            <a:off x="2423603" y="3992118"/>
            <a:ext cx="5060148" cy="450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1200"/>
              <a:buFont typeface="Overpass Black"/>
              <a:buNone/>
            </a:pPr>
            <a:r>
              <a:rPr lang="en" sz="2400" b="0" i="0" u="none" strike="noStrike" cap="none">
                <a:solidFill>
                  <a:schemeClr val="dk2"/>
                </a:solidFill>
                <a:latin typeface="Overpass Black"/>
                <a:ea typeface="Overpass Black"/>
                <a:cs typeface="Overpass Black"/>
                <a:sym typeface="Overpass Black"/>
              </a:rPr>
              <a:t>+ Multiple interesting findings…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5" name="Google Shape;2085;p49"/>
          <p:cNvSpPr txBox="1">
            <a:spLocks noGrp="1"/>
          </p:cNvSpPr>
          <p:nvPr>
            <p:ph type="title" idx="2"/>
          </p:nvPr>
        </p:nvSpPr>
        <p:spPr>
          <a:xfrm>
            <a:off x="2646000" y="1012100"/>
            <a:ext cx="3852000" cy="179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01</a:t>
            </a:r>
            <a:endParaRPr/>
          </a:p>
        </p:txBody>
      </p:sp>
      <p:sp>
        <p:nvSpPr>
          <p:cNvPr id="2086" name="Google Shape;2086;p49"/>
          <p:cNvSpPr txBox="1">
            <a:spLocks noGrp="1"/>
          </p:cNvSpPr>
          <p:nvPr>
            <p:ph type="ctrTitle"/>
          </p:nvPr>
        </p:nvSpPr>
        <p:spPr>
          <a:xfrm>
            <a:off x="2646000" y="2808200"/>
            <a:ext cx="3852000" cy="792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a:t>Data Processing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0"/>
        <p:cNvGrpSpPr/>
        <p:nvPr/>
      </p:nvGrpSpPr>
      <p:grpSpPr>
        <a:xfrm>
          <a:off x="0" y="0"/>
          <a:ext cx="0" cy="0"/>
          <a:chOff x="0" y="0"/>
          <a:chExt cx="0" cy="0"/>
        </a:xfrm>
      </p:grpSpPr>
      <p:sp>
        <p:nvSpPr>
          <p:cNvPr id="2091" name="Google Shape;2091;p50"/>
          <p:cNvSpPr/>
          <p:nvPr/>
        </p:nvSpPr>
        <p:spPr>
          <a:xfrm>
            <a:off x="4893111" y="1293358"/>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Overpass Black"/>
                <a:ea typeface="Overpass Black"/>
                <a:cs typeface="Overpass Black"/>
                <a:sym typeface="Overpass Black"/>
              </a:rPr>
              <a:t>Basic Processing</a:t>
            </a:r>
            <a:endParaRPr sz="1600" b="0" i="0" u="none" strike="noStrike" cap="none">
              <a:solidFill>
                <a:schemeClr val="dk2"/>
              </a:solidFill>
              <a:latin typeface="Overpass Black"/>
              <a:ea typeface="Overpass Black"/>
              <a:cs typeface="Overpass Black"/>
              <a:sym typeface="Overpass Black"/>
            </a:endParaRPr>
          </a:p>
        </p:txBody>
      </p:sp>
      <p:sp>
        <p:nvSpPr>
          <p:cNvPr id="2092" name="Google Shape;2092;p50"/>
          <p:cNvSpPr/>
          <p:nvPr/>
        </p:nvSpPr>
        <p:spPr>
          <a:xfrm>
            <a:off x="4893111" y="1592999"/>
            <a:ext cx="35175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Open Sans"/>
                <a:ea typeface="Open Sans"/>
                <a:cs typeface="Open Sans"/>
                <a:sym typeface="Open Sans"/>
              </a:rPr>
              <a:t>Remove punctuation, lowercase…</a:t>
            </a:r>
            <a:endParaRPr sz="1400" b="0" i="0" u="none" strike="noStrike" cap="none">
              <a:solidFill>
                <a:schemeClr val="dk2"/>
              </a:solidFill>
              <a:latin typeface="Arial"/>
              <a:ea typeface="Arial"/>
              <a:cs typeface="Arial"/>
              <a:sym typeface="Arial"/>
            </a:endParaRPr>
          </a:p>
        </p:txBody>
      </p:sp>
      <p:sp>
        <p:nvSpPr>
          <p:cNvPr id="2093" name="Google Shape;2093;p50"/>
          <p:cNvSpPr/>
          <p:nvPr/>
        </p:nvSpPr>
        <p:spPr>
          <a:xfrm>
            <a:off x="4893111" y="2075733"/>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Overpass Black"/>
                <a:ea typeface="Overpass Black"/>
                <a:cs typeface="Overpass Black"/>
                <a:sym typeface="Overpass Black"/>
              </a:rPr>
              <a:t>Tokenization</a:t>
            </a:r>
            <a:endParaRPr sz="1600" b="0" i="0" u="none" strike="noStrike" cap="none">
              <a:solidFill>
                <a:schemeClr val="dk2"/>
              </a:solidFill>
              <a:latin typeface="Overpass Black"/>
              <a:ea typeface="Overpass Black"/>
              <a:cs typeface="Overpass Black"/>
              <a:sym typeface="Overpass Black"/>
            </a:endParaRPr>
          </a:p>
        </p:txBody>
      </p:sp>
      <p:sp>
        <p:nvSpPr>
          <p:cNvPr id="2094" name="Google Shape;2094;p50"/>
          <p:cNvSpPr/>
          <p:nvPr/>
        </p:nvSpPr>
        <p:spPr>
          <a:xfrm>
            <a:off x="4893111" y="2376996"/>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Open Sans"/>
                <a:ea typeface="Open Sans"/>
                <a:cs typeface="Open Sans"/>
                <a:sym typeface="Open Sans"/>
              </a:rPr>
              <a:t>”writing a slide” 🡪 [ ‘writing’, ‘a’, ‘slide’ ]</a:t>
            </a:r>
            <a:endParaRPr sz="1400" b="0" i="0" u="none" strike="noStrike" cap="none">
              <a:solidFill>
                <a:schemeClr val="dk2"/>
              </a:solidFill>
              <a:latin typeface="Open Sans"/>
              <a:ea typeface="Open Sans"/>
              <a:cs typeface="Open Sans"/>
              <a:sym typeface="Open Sans"/>
            </a:endParaRPr>
          </a:p>
        </p:txBody>
      </p:sp>
      <p:sp>
        <p:nvSpPr>
          <p:cNvPr id="2095" name="Google Shape;2095;p50"/>
          <p:cNvSpPr/>
          <p:nvPr/>
        </p:nvSpPr>
        <p:spPr>
          <a:xfrm>
            <a:off x="4893111" y="2844951"/>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Overpass Black"/>
                <a:ea typeface="Overpass Black"/>
                <a:cs typeface="Overpass Black"/>
                <a:sym typeface="Overpass Black"/>
              </a:rPr>
              <a:t>Remove stop words </a:t>
            </a:r>
            <a:endParaRPr sz="1600" b="0" i="0" u="none" strike="noStrike" cap="none">
              <a:solidFill>
                <a:schemeClr val="dk2"/>
              </a:solidFill>
              <a:latin typeface="Overpass Black"/>
              <a:ea typeface="Overpass Black"/>
              <a:cs typeface="Overpass Black"/>
              <a:sym typeface="Overpass Black"/>
            </a:endParaRPr>
          </a:p>
        </p:txBody>
      </p:sp>
      <p:sp>
        <p:nvSpPr>
          <p:cNvPr id="2096" name="Google Shape;2096;p50"/>
          <p:cNvSpPr/>
          <p:nvPr/>
        </p:nvSpPr>
        <p:spPr>
          <a:xfrm>
            <a:off x="4893111" y="3146259"/>
            <a:ext cx="35175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400" b="0" i="0" u="none" strike="noStrike" cap="none">
                <a:solidFill>
                  <a:schemeClr val="dk2"/>
                </a:solidFill>
                <a:latin typeface="Open Sans"/>
                <a:ea typeface="Open Sans"/>
                <a:cs typeface="Open Sans"/>
                <a:sym typeface="Open Sans"/>
              </a:rPr>
              <a:t>[ ‘writing’, ‘a’, ‘slide’ ] 🡪 [ ‘writing’, ‘slide’ ] </a:t>
            </a:r>
            <a:endParaRPr sz="1400" b="0" i="0" u="none" strike="noStrike" cap="none">
              <a:solidFill>
                <a:schemeClr val="dk2"/>
              </a:solidFill>
              <a:latin typeface="Open Sans"/>
              <a:ea typeface="Open Sans"/>
              <a:cs typeface="Open Sans"/>
              <a:sym typeface="Open Sans"/>
            </a:endParaRPr>
          </a:p>
        </p:txBody>
      </p:sp>
      <p:sp>
        <p:nvSpPr>
          <p:cNvPr id="2097" name="Google Shape;2097;p50"/>
          <p:cNvSpPr/>
          <p:nvPr/>
        </p:nvSpPr>
        <p:spPr>
          <a:xfrm>
            <a:off x="4893111" y="3613831"/>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Overpass Black"/>
                <a:ea typeface="Overpass Black"/>
                <a:cs typeface="Overpass Black"/>
                <a:sym typeface="Overpass Black"/>
              </a:rPr>
              <a:t>Stemming</a:t>
            </a:r>
            <a:endParaRPr sz="1600" b="0" i="0" u="none" strike="noStrike" cap="none">
              <a:solidFill>
                <a:schemeClr val="dk2"/>
              </a:solidFill>
              <a:latin typeface="Overpass Black"/>
              <a:ea typeface="Overpass Black"/>
              <a:cs typeface="Overpass Black"/>
              <a:sym typeface="Overpass Black"/>
            </a:endParaRPr>
          </a:p>
        </p:txBody>
      </p:sp>
      <p:sp>
        <p:nvSpPr>
          <p:cNvPr id="2098" name="Google Shape;2098;p50"/>
          <p:cNvSpPr/>
          <p:nvPr/>
        </p:nvSpPr>
        <p:spPr>
          <a:xfrm>
            <a:off x="4893111" y="3921130"/>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400" b="0" i="0" u="none" strike="noStrike" cap="none">
                <a:solidFill>
                  <a:schemeClr val="dk2"/>
                </a:solidFill>
                <a:latin typeface="Open Sans"/>
                <a:ea typeface="Open Sans"/>
                <a:cs typeface="Open Sans"/>
                <a:sym typeface="Open Sans"/>
              </a:rPr>
              <a:t>[ ‘writing’, ‘slide’ ] 🡪 [ ‘write’, ‘slide’ ]</a:t>
            </a:r>
            <a:endParaRPr sz="1400" b="0" i="0" u="none" strike="noStrike" cap="none">
              <a:solidFill>
                <a:schemeClr val="dk2"/>
              </a:solidFill>
              <a:latin typeface="Open Sans"/>
              <a:ea typeface="Open Sans"/>
              <a:cs typeface="Open Sans"/>
              <a:sym typeface="Open Sans"/>
            </a:endParaRPr>
          </a:p>
        </p:txBody>
      </p:sp>
      <p:pic>
        <p:nvPicPr>
          <p:cNvPr id="2099" name="Google Shape;2099;p50"/>
          <p:cNvPicPr preferRelativeResize="0"/>
          <p:nvPr/>
        </p:nvPicPr>
        <p:blipFill rotWithShape="1">
          <a:blip r:embed="rId3">
            <a:alphaModFix/>
          </a:blip>
          <a:srcRect/>
          <a:stretch/>
        </p:blipFill>
        <p:spPr>
          <a:xfrm rot="593575">
            <a:off x="779403" y="1207700"/>
            <a:ext cx="2589654" cy="987911"/>
          </a:xfrm>
          <a:prstGeom prst="rect">
            <a:avLst/>
          </a:prstGeom>
          <a:noFill/>
          <a:ln>
            <a:noFill/>
          </a:ln>
        </p:spPr>
      </p:pic>
      <p:pic>
        <p:nvPicPr>
          <p:cNvPr id="2100" name="Google Shape;2100;p50"/>
          <p:cNvPicPr preferRelativeResize="0"/>
          <p:nvPr/>
        </p:nvPicPr>
        <p:blipFill rotWithShape="1">
          <a:blip r:embed="rId4">
            <a:alphaModFix/>
          </a:blip>
          <a:srcRect/>
          <a:stretch/>
        </p:blipFill>
        <p:spPr>
          <a:xfrm rot="8158518">
            <a:off x="1600664" y="3305734"/>
            <a:ext cx="860627" cy="773186"/>
          </a:xfrm>
          <a:prstGeom prst="rect">
            <a:avLst/>
          </a:prstGeom>
          <a:noFill/>
          <a:ln>
            <a:noFill/>
          </a:ln>
        </p:spPr>
      </p:pic>
      <p:pic>
        <p:nvPicPr>
          <p:cNvPr id="2101" name="Google Shape;2101;p50"/>
          <p:cNvPicPr preferRelativeResize="0"/>
          <p:nvPr/>
        </p:nvPicPr>
        <p:blipFill rotWithShape="1">
          <a:blip r:embed="rId5">
            <a:alphaModFix/>
          </a:blip>
          <a:srcRect/>
          <a:stretch/>
        </p:blipFill>
        <p:spPr>
          <a:xfrm rot="5946960">
            <a:off x="1607983" y="1454729"/>
            <a:ext cx="837788" cy="2054363"/>
          </a:xfrm>
          <a:prstGeom prst="rect">
            <a:avLst/>
          </a:prstGeom>
          <a:noFill/>
          <a:ln>
            <a:noFill/>
          </a:ln>
        </p:spPr>
      </p:pic>
      <p:pic>
        <p:nvPicPr>
          <p:cNvPr id="2102" name="Google Shape;2102;p50"/>
          <p:cNvPicPr preferRelativeResize="0"/>
          <p:nvPr/>
        </p:nvPicPr>
        <p:blipFill rotWithShape="1">
          <a:blip r:embed="rId6">
            <a:alphaModFix/>
          </a:blip>
          <a:srcRect/>
          <a:stretch/>
        </p:blipFill>
        <p:spPr>
          <a:xfrm rot="-6050340" flipH="1">
            <a:off x="1764940" y="2435164"/>
            <a:ext cx="608445" cy="1503862"/>
          </a:xfrm>
          <a:prstGeom prst="rect">
            <a:avLst/>
          </a:prstGeom>
          <a:noFill/>
          <a:ln>
            <a:noFill/>
          </a:ln>
        </p:spPr>
      </p:pic>
      <p:sp>
        <p:nvSpPr>
          <p:cNvPr id="2103" name="Google Shape;2103;p50"/>
          <p:cNvSpPr txBox="1"/>
          <p:nvPr/>
        </p:nvSpPr>
        <p:spPr>
          <a:xfrm>
            <a:off x="4030348" y="1293358"/>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3000"/>
              <a:buFont typeface="Arial"/>
              <a:buNone/>
            </a:pPr>
            <a:r>
              <a:rPr lang="en" sz="3000" b="0" i="0" u="none" strike="noStrike" cap="none">
                <a:solidFill>
                  <a:schemeClr val="accent5"/>
                </a:solidFill>
                <a:latin typeface="Overpass Black"/>
                <a:ea typeface="Overpass Black"/>
                <a:cs typeface="Overpass Black"/>
                <a:sym typeface="Overpass Black"/>
              </a:rPr>
              <a:t>01</a:t>
            </a:r>
            <a:endParaRPr sz="3000" b="0" i="0" u="none" strike="noStrike" cap="none">
              <a:solidFill>
                <a:schemeClr val="accent5"/>
              </a:solidFill>
              <a:latin typeface="Arial"/>
              <a:ea typeface="Arial"/>
              <a:cs typeface="Arial"/>
              <a:sym typeface="Arial"/>
            </a:endParaRPr>
          </a:p>
        </p:txBody>
      </p:sp>
      <p:sp>
        <p:nvSpPr>
          <p:cNvPr id="2104" name="Google Shape;2104;p50"/>
          <p:cNvSpPr txBox="1"/>
          <p:nvPr/>
        </p:nvSpPr>
        <p:spPr>
          <a:xfrm>
            <a:off x="4030348" y="2068808"/>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3000"/>
              <a:buFont typeface="Arial"/>
              <a:buNone/>
            </a:pPr>
            <a:r>
              <a:rPr lang="en" sz="3000" b="0" i="0" u="none" strike="noStrike" cap="none">
                <a:solidFill>
                  <a:schemeClr val="accent6"/>
                </a:solidFill>
                <a:latin typeface="Overpass Black"/>
                <a:ea typeface="Overpass Black"/>
                <a:cs typeface="Overpass Black"/>
                <a:sym typeface="Overpass Black"/>
              </a:rPr>
              <a:t>02</a:t>
            </a:r>
            <a:endParaRPr sz="3000" b="0" i="0" u="none" strike="noStrike" cap="none">
              <a:solidFill>
                <a:schemeClr val="accent6"/>
              </a:solidFill>
              <a:latin typeface="Arial"/>
              <a:ea typeface="Arial"/>
              <a:cs typeface="Arial"/>
              <a:sym typeface="Arial"/>
            </a:endParaRPr>
          </a:p>
        </p:txBody>
      </p:sp>
      <p:sp>
        <p:nvSpPr>
          <p:cNvPr id="2105" name="Google Shape;2105;p50"/>
          <p:cNvSpPr txBox="1"/>
          <p:nvPr/>
        </p:nvSpPr>
        <p:spPr>
          <a:xfrm>
            <a:off x="4030348" y="2846526"/>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3000"/>
              <a:buFont typeface="Arial"/>
              <a:buNone/>
            </a:pPr>
            <a:r>
              <a:rPr lang="en" sz="3000" b="0" i="0" u="none" strike="noStrike" cap="none">
                <a:solidFill>
                  <a:schemeClr val="accent4"/>
                </a:solidFill>
                <a:latin typeface="Overpass Black"/>
                <a:ea typeface="Overpass Black"/>
                <a:cs typeface="Overpass Black"/>
                <a:sym typeface="Overpass Black"/>
              </a:rPr>
              <a:t>03</a:t>
            </a:r>
            <a:endParaRPr sz="3000" b="0" i="0" u="none" strike="noStrike" cap="none">
              <a:solidFill>
                <a:schemeClr val="accent4"/>
              </a:solidFill>
              <a:latin typeface="Arial"/>
              <a:ea typeface="Arial"/>
              <a:cs typeface="Arial"/>
              <a:sym typeface="Arial"/>
            </a:endParaRPr>
          </a:p>
        </p:txBody>
      </p:sp>
      <p:sp>
        <p:nvSpPr>
          <p:cNvPr id="2106" name="Google Shape;2106;p50"/>
          <p:cNvSpPr txBox="1"/>
          <p:nvPr/>
        </p:nvSpPr>
        <p:spPr>
          <a:xfrm>
            <a:off x="4030348" y="3618081"/>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3000"/>
              <a:buFont typeface="Arial"/>
              <a:buNone/>
            </a:pPr>
            <a:r>
              <a:rPr lang="en" sz="3000" b="0" i="0" u="none" strike="noStrike" cap="none">
                <a:solidFill>
                  <a:schemeClr val="accent3"/>
                </a:solidFill>
                <a:latin typeface="Overpass Black"/>
                <a:ea typeface="Overpass Black"/>
                <a:cs typeface="Overpass Black"/>
                <a:sym typeface="Overpass Black"/>
              </a:rPr>
              <a:t>04</a:t>
            </a:r>
            <a:endParaRPr sz="3000" b="0" i="0" u="none" strike="noStrike" cap="none">
              <a:solidFill>
                <a:schemeClr val="accent3"/>
              </a:solidFill>
              <a:latin typeface="Arial"/>
              <a:ea typeface="Arial"/>
              <a:cs typeface="Arial"/>
              <a:sym typeface="Arial"/>
            </a:endParaRPr>
          </a:p>
        </p:txBody>
      </p:sp>
      <p:grpSp>
        <p:nvGrpSpPr>
          <p:cNvPr id="2107" name="Google Shape;2107;p50"/>
          <p:cNvGrpSpPr/>
          <p:nvPr/>
        </p:nvGrpSpPr>
        <p:grpSpPr>
          <a:xfrm>
            <a:off x="1891460" y="4171795"/>
            <a:ext cx="479864" cy="397089"/>
            <a:chOff x="4147560" y="1627920"/>
            <a:chExt cx="479864" cy="397089"/>
          </a:xfrm>
        </p:grpSpPr>
        <p:sp>
          <p:nvSpPr>
            <p:cNvPr id="2108" name="Google Shape;2108;p50"/>
            <p:cNvSpPr/>
            <p:nvPr/>
          </p:nvSpPr>
          <p:spPr>
            <a:xfrm>
              <a:off x="4147560" y="1627920"/>
              <a:ext cx="479864" cy="397089"/>
            </a:xfrm>
            <a:custGeom>
              <a:avLst/>
              <a:gdLst/>
              <a:ahLst/>
              <a:cxnLst/>
              <a:rect l="l" t="t" r="r" b="b"/>
              <a:pathLst>
                <a:path w="17333" h="14347" extrusionOk="0">
                  <a:moveTo>
                    <a:pt x="1730" y="8757"/>
                  </a:moveTo>
                  <a:lnTo>
                    <a:pt x="5612" y="12654"/>
                  </a:lnTo>
                  <a:lnTo>
                    <a:pt x="4529" y="13752"/>
                  </a:lnTo>
                  <a:lnTo>
                    <a:pt x="632" y="9840"/>
                  </a:lnTo>
                  <a:lnTo>
                    <a:pt x="1730" y="8757"/>
                  </a:lnTo>
                  <a:close/>
                  <a:moveTo>
                    <a:pt x="11420" y="0"/>
                  </a:moveTo>
                  <a:cubicBezTo>
                    <a:pt x="11089" y="0"/>
                    <a:pt x="11089" y="497"/>
                    <a:pt x="11420" y="497"/>
                  </a:cubicBezTo>
                  <a:lnTo>
                    <a:pt x="12353" y="497"/>
                  </a:lnTo>
                  <a:lnTo>
                    <a:pt x="12669" y="7493"/>
                  </a:lnTo>
                  <a:lnTo>
                    <a:pt x="11661" y="8065"/>
                  </a:lnTo>
                  <a:cubicBezTo>
                    <a:pt x="11570" y="7568"/>
                    <a:pt x="11134" y="7222"/>
                    <a:pt x="10622" y="7222"/>
                  </a:cubicBezTo>
                  <a:lnTo>
                    <a:pt x="8772" y="7222"/>
                  </a:lnTo>
                  <a:lnTo>
                    <a:pt x="7854" y="6876"/>
                  </a:lnTo>
                  <a:cubicBezTo>
                    <a:pt x="7388" y="6696"/>
                    <a:pt x="6891" y="6605"/>
                    <a:pt x="6395" y="6605"/>
                  </a:cubicBezTo>
                  <a:cubicBezTo>
                    <a:pt x="5748" y="6605"/>
                    <a:pt x="5116" y="6771"/>
                    <a:pt x="4559" y="7102"/>
                  </a:cubicBezTo>
                  <a:lnTo>
                    <a:pt x="4619" y="5702"/>
                  </a:lnTo>
                  <a:cubicBezTo>
                    <a:pt x="4619" y="5541"/>
                    <a:pt x="4497" y="5458"/>
                    <a:pt x="4374" y="5458"/>
                  </a:cubicBezTo>
                  <a:cubicBezTo>
                    <a:pt x="4256" y="5458"/>
                    <a:pt x="4137" y="5533"/>
                    <a:pt x="4123" y="5687"/>
                  </a:cubicBezTo>
                  <a:lnTo>
                    <a:pt x="4032" y="7463"/>
                  </a:lnTo>
                  <a:cubicBezTo>
                    <a:pt x="3837" y="7613"/>
                    <a:pt x="3641" y="7794"/>
                    <a:pt x="3476" y="7974"/>
                  </a:cubicBezTo>
                  <a:cubicBezTo>
                    <a:pt x="3175" y="8290"/>
                    <a:pt x="2919" y="8636"/>
                    <a:pt x="2708" y="9013"/>
                  </a:cubicBezTo>
                  <a:lnTo>
                    <a:pt x="1911" y="8215"/>
                  </a:lnTo>
                  <a:cubicBezTo>
                    <a:pt x="1866" y="8170"/>
                    <a:pt x="1791" y="8155"/>
                    <a:pt x="1730" y="8140"/>
                  </a:cubicBezTo>
                  <a:cubicBezTo>
                    <a:pt x="1655" y="8155"/>
                    <a:pt x="1595" y="8170"/>
                    <a:pt x="1550" y="8215"/>
                  </a:cubicBezTo>
                  <a:lnTo>
                    <a:pt x="105" y="9675"/>
                  </a:lnTo>
                  <a:cubicBezTo>
                    <a:pt x="0" y="9765"/>
                    <a:pt x="0" y="9930"/>
                    <a:pt x="105" y="10021"/>
                  </a:cubicBezTo>
                  <a:lnTo>
                    <a:pt x="4348" y="14279"/>
                  </a:lnTo>
                  <a:cubicBezTo>
                    <a:pt x="4401" y="14324"/>
                    <a:pt x="4469" y="14346"/>
                    <a:pt x="4535" y="14346"/>
                  </a:cubicBezTo>
                  <a:cubicBezTo>
                    <a:pt x="4600" y="14346"/>
                    <a:pt x="4664" y="14324"/>
                    <a:pt x="4709" y="14279"/>
                  </a:cubicBezTo>
                  <a:lnTo>
                    <a:pt x="6154" y="12834"/>
                  </a:lnTo>
                  <a:cubicBezTo>
                    <a:pt x="6259" y="12729"/>
                    <a:pt x="6259" y="12578"/>
                    <a:pt x="6154" y="12473"/>
                  </a:cubicBezTo>
                  <a:lnTo>
                    <a:pt x="5763" y="12082"/>
                  </a:lnTo>
                  <a:lnTo>
                    <a:pt x="7463" y="12082"/>
                  </a:lnTo>
                  <a:cubicBezTo>
                    <a:pt x="7764" y="12052"/>
                    <a:pt x="7764" y="11600"/>
                    <a:pt x="7463" y="11585"/>
                  </a:cubicBezTo>
                  <a:lnTo>
                    <a:pt x="5266" y="11585"/>
                  </a:lnTo>
                  <a:lnTo>
                    <a:pt x="3069" y="9389"/>
                  </a:lnTo>
                  <a:cubicBezTo>
                    <a:pt x="3355" y="8847"/>
                    <a:pt x="4484" y="7102"/>
                    <a:pt x="6395" y="7102"/>
                  </a:cubicBezTo>
                  <a:cubicBezTo>
                    <a:pt x="6426" y="7101"/>
                    <a:pt x="6458" y="7100"/>
                    <a:pt x="6490" y="7100"/>
                  </a:cubicBezTo>
                  <a:cubicBezTo>
                    <a:pt x="6894" y="7100"/>
                    <a:pt x="7296" y="7188"/>
                    <a:pt x="7658" y="7327"/>
                  </a:cubicBezTo>
                  <a:lnTo>
                    <a:pt x="8621" y="7704"/>
                  </a:lnTo>
                  <a:cubicBezTo>
                    <a:pt x="8651" y="7719"/>
                    <a:pt x="8682" y="7719"/>
                    <a:pt x="8712" y="7719"/>
                  </a:cubicBezTo>
                  <a:lnTo>
                    <a:pt x="10622" y="7719"/>
                  </a:lnTo>
                  <a:cubicBezTo>
                    <a:pt x="11239" y="7839"/>
                    <a:pt x="11239" y="8727"/>
                    <a:pt x="10622" y="8832"/>
                  </a:cubicBezTo>
                  <a:lnTo>
                    <a:pt x="6966" y="8832"/>
                  </a:lnTo>
                  <a:cubicBezTo>
                    <a:pt x="6635" y="8832"/>
                    <a:pt x="6635" y="9344"/>
                    <a:pt x="6966" y="9344"/>
                  </a:cubicBezTo>
                  <a:lnTo>
                    <a:pt x="10622" y="9344"/>
                  </a:lnTo>
                  <a:cubicBezTo>
                    <a:pt x="11044" y="9344"/>
                    <a:pt x="11435" y="9088"/>
                    <a:pt x="11600" y="8682"/>
                  </a:cubicBezTo>
                  <a:lnTo>
                    <a:pt x="15843" y="6244"/>
                  </a:lnTo>
                  <a:cubicBezTo>
                    <a:pt x="15932" y="6195"/>
                    <a:pt x="16026" y="6172"/>
                    <a:pt x="16119" y="6172"/>
                  </a:cubicBezTo>
                  <a:cubicBezTo>
                    <a:pt x="16311" y="6172"/>
                    <a:pt x="16494" y="6272"/>
                    <a:pt x="16596" y="6455"/>
                  </a:cubicBezTo>
                  <a:cubicBezTo>
                    <a:pt x="16746" y="6711"/>
                    <a:pt x="16656" y="7042"/>
                    <a:pt x="16400" y="7207"/>
                  </a:cubicBezTo>
                  <a:lnTo>
                    <a:pt x="16370" y="7222"/>
                  </a:lnTo>
                  <a:lnTo>
                    <a:pt x="11269" y="11209"/>
                  </a:lnTo>
                  <a:cubicBezTo>
                    <a:pt x="10953" y="11450"/>
                    <a:pt x="10577" y="11585"/>
                    <a:pt x="10186" y="11585"/>
                  </a:cubicBezTo>
                  <a:lnTo>
                    <a:pt x="8561" y="11585"/>
                  </a:lnTo>
                  <a:cubicBezTo>
                    <a:pt x="8245" y="11615"/>
                    <a:pt x="8245" y="12052"/>
                    <a:pt x="8561" y="12082"/>
                  </a:cubicBezTo>
                  <a:lnTo>
                    <a:pt x="10186" y="12082"/>
                  </a:lnTo>
                  <a:cubicBezTo>
                    <a:pt x="10683" y="12082"/>
                    <a:pt x="11179" y="11916"/>
                    <a:pt x="11570" y="11600"/>
                  </a:cubicBezTo>
                  <a:lnTo>
                    <a:pt x="16671" y="7628"/>
                  </a:lnTo>
                  <a:cubicBezTo>
                    <a:pt x="17167" y="7327"/>
                    <a:pt x="17333" y="6680"/>
                    <a:pt x="17047" y="6184"/>
                  </a:cubicBezTo>
                  <a:cubicBezTo>
                    <a:pt x="16845" y="5841"/>
                    <a:pt x="16488" y="5653"/>
                    <a:pt x="16124" y="5653"/>
                  </a:cubicBezTo>
                  <a:cubicBezTo>
                    <a:pt x="15946" y="5653"/>
                    <a:pt x="15766" y="5699"/>
                    <a:pt x="15603" y="5793"/>
                  </a:cubicBezTo>
                  <a:lnTo>
                    <a:pt x="13150" y="7207"/>
                  </a:lnTo>
                  <a:lnTo>
                    <a:pt x="12834" y="406"/>
                  </a:lnTo>
                  <a:cubicBezTo>
                    <a:pt x="12834" y="181"/>
                    <a:pt x="12639" y="0"/>
                    <a:pt x="124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50"/>
            <p:cNvSpPr/>
            <p:nvPr/>
          </p:nvSpPr>
          <p:spPr>
            <a:xfrm>
              <a:off x="4263120" y="1627920"/>
              <a:ext cx="179639" cy="133916"/>
            </a:xfrm>
            <a:custGeom>
              <a:avLst/>
              <a:gdLst/>
              <a:ahLst/>
              <a:cxnLst/>
              <a:rect l="l" t="t" r="r" b="b"/>
              <a:pathLst>
                <a:path w="6501" h="4845" extrusionOk="0">
                  <a:moveTo>
                    <a:pt x="618" y="0"/>
                  </a:moveTo>
                  <a:cubicBezTo>
                    <a:pt x="392" y="0"/>
                    <a:pt x="196" y="181"/>
                    <a:pt x="196" y="406"/>
                  </a:cubicBezTo>
                  <a:lnTo>
                    <a:pt x="16" y="4574"/>
                  </a:lnTo>
                  <a:cubicBezTo>
                    <a:pt x="1" y="4709"/>
                    <a:pt x="106" y="4830"/>
                    <a:pt x="257" y="4845"/>
                  </a:cubicBezTo>
                  <a:cubicBezTo>
                    <a:pt x="392" y="4845"/>
                    <a:pt x="497" y="4740"/>
                    <a:pt x="497" y="4604"/>
                  </a:cubicBezTo>
                  <a:lnTo>
                    <a:pt x="693" y="497"/>
                  </a:lnTo>
                  <a:lnTo>
                    <a:pt x="6170" y="497"/>
                  </a:lnTo>
                  <a:cubicBezTo>
                    <a:pt x="6501" y="497"/>
                    <a:pt x="6501" y="0"/>
                    <a:pt x="61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50"/>
            <p:cNvSpPr/>
            <p:nvPr/>
          </p:nvSpPr>
          <p:spPr>
            <a:xfrm>
              <a:off x="4335120" y="1677240"/>
              <a:ext cx="107643" cy="77757"/>
            </a:xfrm>
            <a:custGeom>
              <a:avLst/>
              <a:gdLst/>
              <a:ahLst/>
              <a:cxnLst/>
              <a:rect l="l" t="t" r="r" b="b"/>
              <a:pathLst>
                <a:path w="3898" h="2815" extrusionOk="0">
                  <a:moveTo>
                    <a:pt x="249" y="1"/>
                  </a:moveTo>
                  <a:cubicBezTo>
                    <a:pt x="132" y="1"/>
                    <a:pt x="16" y="76"/>
                    <a:pt x="1" y="226"/>
                  </a:cubicBezTo>
                  <a:lnTo>
                    <a:pt x="1" y="918"/>
                  </a:lnTo>
                  <a:cubicBezTo>
                    <a:pt x="31" y="1972"/>
                    <a:pt x="888" y="2814"/>
                    <a:pt x="1942" y="2814"/>
                  </a:cubicBezTo>
                  <a:cubicBezTo>
                    <a:pt x="2995" y="2814"/>
                    <a:pt x="3867" y="1972"/>
                    <a:pt x="3898" y="918"/>
                  </a:cubicBezTo>
                  <a:lnTo>
                    <a:pt x="3898" y="226"/>
                  </a:lnTo>
                  <a:cubicBezTo>
                    <a:pt x="3883" y="76"/>
                    <a:pt x="3762" y="1"/>
                    <a:pt x="3644" y="1"/>
                  </a:cubicBezTo>
                  <a:cubicBezTo>
                    <a:pt x="3525" y="1"/>
                    <a:pt x="3409" y="76"/>
                    <a:pt x="3401" y="226"/>
                  </a:cubicBezTo>
                  <a:lnTo>
                    <a:pt x="3401" y="918"/>
                  </a:lnTo>
                  <a:cubicBezTo>
                    <a:pt x="3371" y="1701"/>
                    <a:pt x="2724" y="2318"/>
                    <a:pt x="1942" y="2318"/>
                  </a:cubicBezTo>
                  <a:cubicBezTo>
                    <a:pt x="1174" y="2318"/>
                    <a:pt x="527" y="1701"/>
                    <a:pt x="497" y="918"/>
                  </a:cubicBezTo>
                  <a:lnTo>
                    <a:pt x="497" y="226"/>
                  </a:lnTo>
                  <a:cubicBezTo>
                    <a:pt x="482" y="76"/>
                    <a:pt x="366" y="1"/>
                    <a:pt x="24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11" name="Google Shape;2111;p50"/>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a:t>Text Pre-processing</a:t>
            </a:r>
            <a:endParaRPr/>
          </a:p>
        </p:txBody>
      </p:sp>
      <p:grpSp>
        <p:nvGrpSpPr>
          <p:cNvPr id="2112" name="Google Shape;2112;p50"/>
          <p:cNvGrpSpPr/>
          <p:nvPr/>
        </p:nvGrpSpPr>
        <p:grpSpPr>
          <a:xfrm>
            <a:off x="756928" y="1349375"/>
            <a:ext cx="2638747" cy="2732026"/>
            <a:chOff x="756928" y="1349375"/>
            <a:chExt cx="2638747" cy="2732026"/>
          </a:xfrm>
        </p:grpSpPr>
        <p:sp>
          <p:nvSpPr>
            <p:cNvPr id="2113" name="Google Shape;2113;p50"/>
            <p:cNvSpPr/>
            <p:nvPr/>
          </p:nvSpPr>
          <p:spPr>
            <a:xfrm>
              <a:off x="781050" y="1352550"/>
              <a:ext cx="2586100" cy="28575"/>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0"/>
            <p:cNvSpPr/>
            <p:nvPr/>
          </p:nvSpPr>
          <p:spPr>
            <a:xfrm rot="6895430">
              <a:off x="1251086" y="2701102"/>
              <a:ext cx="2999315" cy="28573"/>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0"/>
            <p:cNvSpPr/>
            <p:nvPr/>
          </p:nvSpPr>
          <p:spPr>
            <a:xfrm rot="3781023" flipH="1">
              <a:off x="-56424" y="2711884"/>
              <a:ext cx="3024426" cy="28574"/>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9"/>
        <p:cNvGrpSpPr/>
        <p:nvPr/>
      </p:nvGrpSpPr>
      <p:grpSpPr>
        <a:xfrm>
          <a:off x="0" y="0"/>
          <a:ext cx="0" cy="0"/>
          <a:chOff x="0" y="0"/>
          <a:chExt cx="0" cy="0"/>
        </a:xfrm>
      </p:grpSpPr>
      <p:sp>
        <p:nvSpPr>
          <p:cNvPr id="2120" name="Google Shape;2120;p51"/>
          <p:cNvSpPr txBox="1">
            <a:spLocks noGrp="1"/>
          </p:cNvSpPr>
          <p:nvPr>
            <p:ph type="title" idx="2"/>
          </p:nvPr>
        </p:nvSpPr>
        <p:spPr>
          <a:xfrm>
            <a:off x="2646000" y="1012100"/>
            <a:ext cx="3852000" cy="179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02</a:t>
            </a:r>
            <a:endParaRPr/>
          </a:p>
        </p:txBody>
      </p:sp>
      <p:sp>
        <p:nvSpPr>
          <p:cNvPr id="2121" name="Google Shape;2121;p51"/>
          <p:cNvSpPr txBox="1">
            <a:spLocks noGrp="1"/>
          </p:cNvSpPr>
          <p:nvPr>
            <p:ph type="ctrTitle"/>
          </p:nvPr>
        </p:nvSpPr>
        <p:spPr>
          <a:xfrm>
            <a:off x="2646000" y="2808200"/>
            <a:ext cx="3852000" cy="792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a:t>Word Cloud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5"/>
        <p:cNvGrpSpPr/>
        <p:nvPr/>
      </p:nvGrpSpPr>
      <p:grpSpPr>
        <a:xfrm>
          <a:off x="0" y="0"/>
          <a:ext cx="0" cy="0"/>
          <a:chOff x="0" y="0"/>
          <a:chExt cx="0" cy="0"/>
        </a:xfrm>
      </p:grpSpPr>
      <p:sp>
        <p:nvSpPr>
          <p:cNvPr id="2126" name="Google Shape;2126;p52"/>
          <p:cNvSpPr txBox="1">
            <a:spLocks noGrp="1"/>
          </p:cNvSpPr>
          <p:nvPr>
            <p:ph type="subTitle" idx="4294967295"/>
          </p:nvPr>
        </p:nvSpPr>
        <p:spPr>
          <a:xfrm>
            <a:off x="4320001" y="3292914"/>
            <a:ext cx="3852000" cy="42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1400"/>
              <a:buFont typeface="Open Sans"/>
              <a:buNone/>
            </a:pPr>
            <a:r>
              <a:rPr lang="en" sz="1600" b="1" i="0" u="none" strike="noStrike" cap="none">
                <a:solidFill>
                  <a:schemeClr val="dk2"/>
                </a:solidFill>
                <a:latin typeface="Open Sans"/>
                <a:ea typeface="Open Sans"/>
                <a:cs typeface="Open Sans"/>
                <a:sym typeface="Open Sans"/>
              </a:rPr>
              <a:t>“False” / “barely true” news</a:t>
            </a:r>
            <a:endParaRPr sz="1600" b="1" i="0" u="none" strike="noStrike" cap="none">
              <a:solidFill>
                <a:schemeClr val="dk2"/>
              </a:solidFill>
              <a:latin typeface="Open Sans"/>
              <a:ea typeface="Open Sans"/>
              <a:cs typeface="Open Sans"/>
              <a:sym typeface="Open Sans"/>
            </a:endParaRPr>
          </a:p>
        </p:txBody>
      </p:sp>
      <p:sp>
        <p:nvSpPr>
          <p:cNvPr id="2127" name="Google Shape;2127;p52"/>
          <p:cNvSpPr txBox="1"/>
          <p:nvPr/>
        </p:nvSpPr>
        <p:spPr>
          <a:xfrm>
            <a:off x="720000" y="4333749"/>
            <a:ext cx="7704000" cy="35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2"/>
              </a:solidFill>
              <a:latin typeface="Open Sans"/>
              <a:ea typeface="Open Sans"/>
              <a:cs typeface="Open Sans"/>
              <a:sym typeface="Open Sans"/>
            </a:endParaRPr>
          </a:p>
        </p:txBody>
      </p:sp>
      <p:sp>
        <p:nvSpPr>
          <p:cNvPr id="2128" name="Google Shape;2128;p52"/>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a:t>Word frequency 🡪 Character of fake news</a:t>
            </a:r>
            <a:endParaRPr/>
          </a:p>
        </p:txBody>
      </p:sp>
      <p:sp>
        <p:nvSpPr>
          <p:cNvPr id="2129" name="Google Shape;2129;p52"/>
          <p:cNvSpPr txBox="1">
            <a:spLocks noGrp="1"/>
          </p:cNvSpPr>
          <p:nvPr>
            <p:ph type="subTitle" idx="4294967295"/>
          </p:nvPr>
        </p:nvSpPr>
        <p:spPr>
          <a:xfrm>
            <a:off x="417913" y="3283134"/>
            <a:ext cx="3852000" cy="42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1400"/>
              <a:buFont typeface="Open Sans"/>
              <a:buNone/>
            </a:pPr>
            <a:r>
              <a:rPr lang="en" sz="1600" b="1" i="0" u="none" strike="noStrike" cap="none">
                <a:solidFill>
                  <a:schemeClr val="dk2"/>
                </a:solidFill>
                <a:latin typeface="Open Sans"/>
                <a:ea typeface="Open Sans"/>
                <a:cs typeface="Open Sans"/>
                <a:sym typeface="Open Sans"/>
              </a:rPr>
              <a:t>“True” / “mostly true” news</a:t>
            </a:r>
            <a:endParaRPr sz="1600" b="1" i="0" u="none" strike="noStrike" cap="none">
              <a:solidFill>
                <a:schemeClr val="dk2"/>
              </a:solidFill>
              <a:latin typeface="Open Sans"/>
              <a:ea typeface="Open Sans"/>
              <a:cs typeface="Open Sans"/>
              <a:sym typeface="Open Sans"/>
            </a:endParaRPr>
          </a:p>
        </p:txBody>
      </p:sp>
      <p:sp>
        <p:nvSpPr>
          <p:cNvPr id="2130" name="Google Shape;2130;p52"/>
          <p:cNvSpPr txBox="1"/>
          <p:nvPr/>
        </p:nvSpPr>
        <p:spPr>
          <a:xfrm>
            <a:off x="1756184" y="4059492"/>
            <a:ext cx="3852000" cy="42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1400"/>
              <a:buFont typeface="Open Sans"/>
              <a:buNone/>
            </a:pPr>
            <a:endParaRPr sz="1800" b="1" i="0" u="none" strike="noStrike" cap="none">
              <a:solidFill>
                <a:schemeClr val="dk2"/>
              </a:solidFill>
              <a:latin typeface="Open Sans"/>
              <a:ea typeface="Open Sans"/>
              <a:cs typeface="Open Sans"/>
              <a:sym typeface="Open Sans"/>
            </a:endParaRPr>
          </a:p>
        </p:txBody>
      </p:sp>
      <p:pic>
        <p:nvPicPr>
          <p:cNvPr id="2131" name="Google Shape;2131;p52"/>
          <p:cNvPicPr preferRelativeResize="0"/>
          <p:nvPr/>
        </p:nvPicPr>
        <p:blipFill rotWithShape="1">
          <a:blip r:embed="rId3">
            <a:alphaModFix amt="77000"/>
          </a:blip>
          <a:srcRect/>
          <a:stretch/>
        </p:blipFill>
        <p:spPr>
          <a:xfrm flipH="1">
            <a:off x="537998" y="4064096"/>
            <a:ext cx="1157970" cy="564153"/>
          </a:xfrm>
          <a:prstGeom prst="rect">
            <a:avLst/>
          </a:prstGeom>
          <a:noFill/>
          <a:ln>
            <a:noFill/>
          </a:ln>
        </p:spPr>
      </p:pic>
      <p:sp>
        <p:nvSpPr>
          <p:cNvPr id="2132" name="Google Shape;2132;p52"/>
          <p:cNvSpPr txBox="1"/>
          <p:nvPr/>
        </p:nvSpPr>
        <p:spPr>
          <a:xfrm>
            <a:off x="1822067" y="3823599"/>
            <a:ext cx="6783935" cy="1020300"/>
          </a:xfrm>
          <a:prstGeom prst="rect">
            <a:avLst/>
          </a:prstGeom>
          <a:noFill/>
          <a:ln>
            <a:noFill/>
          </a:ln>
        </p:spPr>
        <p:txBody>
          <a:bodyPr spcFirstLastPara="1" wrap="square" lIns="91425" tIns="91425" rIns="91425" bIns="91425" anchor="ctr"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 sz="1400" b="1" i="0" u="none" strike="noStrike" cap="none">
                <a:solidFill>
                  <a:srgbClr val="C00000"/>
                </a:solidFill>
                <a:latin typeface="Open Sans"/>
                <a:ea typeface="Open Sans"/>
                <a:cs typeface="Open Sans"/>
                <a:sym typeface="Open Sans"/>
              </a:rPr>
              <a:t>Almost no differences !</a:t>
            </a:r>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chemeClr val="dk2"/>
                </a:solidFill>
                <a:latin typeface="Open Sans"/>
                <a:ea typeface="Open Sans"/>
                <a:cs typeface="Open Sans"/>
                <a:sym typeface="Open Sans"/>
              </a:rPr>
              <a:t>True news is </a:t>
            </a:r>
            <a:r>
              <a:rPr lang="en">
                <a:solidFill>
                  <a:schemeClr val="dk2"/>
                </a:solidFill>
                <a:latin typeface="Open Sans"/>
                <a:ea typeface="Open Sans"/>
                <a:cs typeface="Open Sans"/>
                <a:sym typeface="Open Sans"/>
              </a:rPr>
              <a:t>more</a:t>
            </a:r>
            <a:r>
              <a:rPr lang="en" sz="1400" b="0" i="0" u="none" strike="noStrike" cap="none">
                <a:solidFill>
                  <a:schemeClr val="dk2"/>
                </a:solidFill>
                <a:latin typeface="Open Sans"/>
                <a:ea typeface="Open Sans"/>
                <a:cs typeface="Open Sans"/>
                <a:sym typeface="Open Sans"/>
              </a:rPr>
              <a:t> specific (ex. use more “percent”)</a:t>
            </a:r>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chemeClr val="dk2"/>
                </a:solidFill>
                <a:latin typeface="Open Sans"/>
                <a:ea typeface="Open Sans"/>
                <a:cs typeface="Open Sans"/>
                <a:sym typeface="Open Sans"/>
              </a:rPr>
              <a:t>Fake news like referencing other people (ex. more “says”)</a:t>
            </a:r>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chemeClr val="dk2"/>
                </a:solidFill>
                <a:latin typeface="Open Sans"/>
                <a:ea typeface="Open Sans"/>
                <a:cs typeface="Open Sans"/>
                <a:sym typeface="Open Sans"/>
              </a:rPr>
              <a:t>Fake news prefer health-related topics (ex. more “health”, “care”…)</a:t>
            </a:r>
            <a:endParaRPr sz="1400" b="0" i="0" u="none" strike="noStrike" cap="none">
              <a:solidFill>
                <a:schemeClr val="dk2"/>
              </a:solidFill>
              <a:latin typeface="Open Sans"/>
              <a:ea typeface="Open Sans"/>
              <a:cs typeface="Open Sans"/>
              <a:sym typeface="Open Sans"/>
            </a:endParaRPr>
          </a:p>
        </p:txBody>
      </p:sp>
      <p:pic>
        <p:nvPicPr>
          <p:cNvPr id="2133" name="Google Shape;2133;p52"/>
          <p:cNvPicPr preferRelativeResize="0"/>
          <p:nvPr/>
        </p:nvPicPr>
        <p:blipFill rotWithShape="1">
          <a:blip r:embed="rId4">
            <a:alphaModFix/>
          </a:blip>
          <a:srcRect/>
          <a:stretch/>
        </p:blipFill>
        <p:spPr>
          <a:xfrm>
            <a:off x="719999" y="1014308"/>
            <a:ext cx="3161465" cy="2164284"/>
          </a:xfrm>
          <a:prstGeom prst="rect">
            <a:avLst/>
          </a:prstGeom>
          <a:noFill/>
          <a:ln>
            <a:noFill/>
          </a:ln>
        </p:spPr>
      </p:pic>
      <p:pic>
        <p:nvPicPr>
          <p:cNvPr id="2134" name="Google Shape;2134;p52"/>
          <p:cNvPicPr preferRelativeResize="0"/>
          <p:nvPr/>
        </p:nvPicPr>
        <p:blipFill rotWithShape="1">
          <a:blip r:embed="rId5">
            <a:alphaModFix/>
          </a:blip>
          <a:srcRect/>
          <a:stretch/>
        </p:blipFill>
        <p:spPr>
          <a:xfrm>
            <a:off x="4675221" y="955494"/>
            <a:ext cx="3244890" cy="22705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p53"/>
          <p:cNvSpPr txBox="1">
            <a:spLocks noGrp="1"/>
          </p:cNvSpPr>
          <p:nvPr>
            <p:ph type="subTitle" idx="4294967295"/>
          </p:nvPr>
        </p:nvSpPr>
        <p:spPr>
          <a:xfrm>
            <a:off x="4327034" y="3968349"/>
            <a:ext cx="3852000" cy="42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1400"/>
              <a:buFont typeface="Open Sans"/>
              <a:buNone/>
            </a:pPr>
            <a:r>
              <a:rPr lang="en" sz="1600" b="1" i="0" u="none" strike="noStrike" cap="none">
                <a:solidFill>
                  <a:schemeClr val="dk2"/>
                </a:solidFill>
                <a:latin typeface="Open Sans"/>
                <a:ea typeface="Open Sans"/>
                <a:cs typeface="Open Sans"/>
                <a:sym typeface="Open Sans"/>
              </a:rPr>
              <a:t>“False” / “barely true” news</a:t>
            </a:r>
            <a:endParaRPr sz="1600" b="1" i="0" u="none" strike="noStrike" cap="none">
              <a:solidFill>
                <a:schemeClr val="dk2"/>
              </a:solidFill>
              <a:latin typeface="Open Sans"/>
              <a:ea typeface="Open Sans"/>
              <a:cs typeface="Open Sans"/>
              <a:sym typeface="Open Sans"/>
            </a:endParaRPr>
          </a:p>
        </p:txBody>
      </p:sp>
      <p:sp>
        <p:nvSpPr>
          <p:cNvPr id="2140" name="Google Shape;2140;p53"/>
          <p:cNvSpPr txBox="1"/>
          <p:nvPr/>
        </p:nvSpPr>
        <p:spPr>
          <a:xfrm>
            <a:off x="720000" y="4333749"/>
            <a:ext cx="7704000" cy="35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2"/>
              </a:solidFill>
              <a:latin typeface="Open Sans"/>
              <a:ea typeface="Open Sans"/>
              <a:cs typeface="Open Sans"/>
              <a:sym typeface="Open Sans"/>
            </a:endParaRPr>
          </a:p>
        </p:txBody>
      </p:sp>
      <p:sp>
        <p:nvSpPr>
          <p:cNvPr id="2141" name="Google Shape;2141;p53"/>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a:t>Top 20 word using</a:t>
            </a:r>
            <a:endParaRPr/>
          </a:p>
        </p:txBody>
      </p:sp>
      <p:sp>
        <p:nvSpPr>
          <p:cNvPr id="2142" name="Google Shape;2142;p53"/>
          <p:cNvSpPr txBox="1">
            <a:spLocks noGrp="1"/>
          </p:cNvSpPr>
          <p:nvPr>
            <p:ph type="subTitle" idx="4294967295"/>
          </p:nvPr>
        </p:nvSpPr>
        <p:spPr>
          <a:xfrm>
            <a:off x="417913" y="3968349"/>
            <a:ext cx="3852000" cy="42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1400"/>
              <a:buFont typeface="Open Sans"/>
              <a:buNone/>
            </a:pPr>
            <a:r>
              <a:rPr lang="en" sz="1600" b="1" i="0" u="none" strike="noStrike" cap="none">
                <a:solidFill>
                  <a:schemeClr val="dk2"/>
                </a:solidFill>
                <a:latin typeface="Open Sans"/>
                <a:ea typeface="Open Sans"/>
                <a:cs typeface="Open Sans"/>
                <a:sym typeface="Open Sans"/>
              </a:rPr>
              <a:t>“True” / “mostly true” news</a:t>
            </a:r>
            <a:endParaRPr sz="1600" b="1" i="0" u="none" strike="noStrike" cap="none">
              <a:solidFill>
                <a:schemeClr val="dk2"/>
              </a:solidFill>
              <a:latin typeface="Open Sans"/>
              <a:ea typeface="Open Sans"/>
              <a:cs typeface="Open Sans"/>
              <a:sym typeface="Open Sans"/>
            </a:endParaRPr>
          </a:p>
        </p:txBody>
      </p:sp>
      <p:sp>
        <p:nvSpPr>
          <p:cNvPr id="2143" name="Google Shape;2143;p53"/>
          <p:cNvSpPr txBox="1"/>
          <p:nvPr/>
        </p:nvSpPr>
        <p:spPr>
          <a:xfrm>
            <a:off x="1756184" y="4059492"/>
            <a:ext cx="3852000" cy="42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1400"/>
              <a:buFont typeface="Open Sans"/>
              <a:buNone/>
            </a:pPr>
            <a:endParaRPr sz="1800" b="1" i="0" u="none" strike="noStrike" cap="none">
              <a:solidFill>
                <a:schemeClr val="dk2"/>
              </a:solidFill>
              <a:latin typeface="Open Sans"/>
              <a:ea typeface="Open Sans"/>
              <a:cs typeface="Open Sans"/>
              <a:sym typeface="Open Sans"/>
            </a:endParaRPr>
          </a:p>
        </p:txBody>
      </p:sp>
      <p:pic>
        <p:nvPicPr>
          <p:cNvPr id="2144" name="Google Shape;2144;p53"/>
          <p:cNvPicPr preferRelativeResize="0"/>
          <p:nvPr/>
        </p:nvPicPr>
        <p:blipFill rotWithShape="1">
          <a:blip r:embed="rId3">
            <a:alphaModFix/>
          </a:blip>
          <a:srcRect/>
          <a:stretch/>
        </p:blipFill>
        <p:spPr>
          <a:xfrm>
            <a:off x="249099" y="1124655"/>
            <a:ext cx="4099277" cy="2732852"/>
          </a:xfrm>
          <a:prstGeom prst="rect">
            <a:avLst/>
          </a:prstGeom>
          <a:noFill/>
          <a:ln>
            <a:noFill/>
          </a:ln>
        </p:spPr>
      </p:pic>
      <p:pic>
        <p:nvPicPr>
          <p:cNvPr id="2145" name="Google Shape;2145;p53"/>
          <p:cNvPicPr preferRelativeResize="0"/>
          <p:nvPr/>
        </p:nvPicPr>
        <p:blipFill rotWithShape="1">
          <a:blip r:embed="rId4">
            <a:alphaModFix/>
          </a:blip>
          <a:srcRect/>
          <a:stretch/>
        </p:blipFill>
        <p:spPr>
          <a:xfrm>
            <a:off x="4252069" y="1124654"/>
            <a:ext cx="4141514" cy="276100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1447</Words>
  <Application>Microsoft Macintosh PowerPoint</Application>
  <PresentationFormat>On-screen Show (16:9)</PresentationFormat>
  <Paragraphs>178</Paragraphs>
  <Slides>27</Slides>
  <Notes>27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Open Sans</vt:lpstr>
      <vt:lpstr>Fira Sans Extra Condensed Medium</vt:lpstr>
      <vt:lpstr>Arial</vt:lpstr>
      <vt:lpstr>Josefin Sans</vt:lpstr>
      <vt:lpstr>Overpass Black</vt:lpstr>
      <vt:lpstr>Hind</vt:lpstr>
      <vt:lpstr>Bitter</vt:lpstr>
      <vt:lpstr>Open Sans SemiBold</vt:lpstr>
      <vt:lpstr>Simple Light</vt:lpstr>
      <vt:lpstr>Aqua Marketing Plan by Slidego</vt:lpstr>
      <vt:lpstr> “LIAR” Fake News Detection</vt:lpstr>
      <vt:lpstr>PowerPoint Presentation</vt:lpstr>
      <vt:lpstr>PowerPoint Presentation</vt:lpstr>
      <vt:lpstr>Table of Contents</vt:lpstr>
      <vt:lpstr>01</vt:lpstr>
      <vt:lpstr>Text Pre-processing</vt:lpstr>
      <vt:lpstr>02</vt:lpstr>
      <vt:lpstr>Word frequency 🡪 Character of fake news</vt:lpstr>
      <vt:lpstr>Top 20 word using</vt:lpstr>
      <vt:lpstr>03</vt:lpstr>
      <vt:lpstr>Economy and Education fields have less percentage of fake news. Health Care fields tend to have more fake news </vt:lpstr>
      <vt:lpstr>Barack Obama &amp; Hillary Clinton seldom create fake news while Donald Trump has high potential in creating fake news  </vt:lpstr>
      <vt:lpstr>Republican party tends to make more fake news compared to Democrats </vt:lpstr>
      <vt:lpstr>Illinois and Ohio create less fake news compared to other states While almost half of news in New York and Wisconsin are fake news</vt:lpstr>
      <vt:lpstr>04</vt:lpstr>
      <vt:lpstr>VADER Model</vt:lpstr>
      <vt:lpstr>05</vt:lpstr>
      <vt:lpstr>Naive Bayes</vt:lpstr>
      <vt:lpstr>PowerPoint Presentation</vt:lpstr>
      <vt:lpstr>PowerPoint Presentation</vt:lpstr>
      <vt:lpstr>PowerPoint Presentation</vt:lpstr>
      <vt:lpstr>06</vt:lpstr>
      <vt:lpstr>PowerPoint Presentation</vt:lpstr>
      <vt:lpstr>Observations</vt:lpstr>
      <vt:lpstr>Conclusion</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“LIAR” Fake News Detection</dc:title>
  <cp:lastModifiedBy>jincheng_herman@outlook.com</cp:lastModifiedBy>
  <cp:revision>5</cp:revision>
  <dcterms:modified xsi:type="dcterms:W3CDTF">2021-10-04T02:00:14Z</dcterms:modified>
</cp:coreProperties>
</file>